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3" r:id="rId5"/>
    <p:sldMasterId id="2147483648" r:id="rId6"/>
    <p:sldMasterId id="2147483657" r:id="rId7"/>
  </p:sldMasterIdLst>
  <p:notesMasterIdLst>
    <p:notesMasterId r:id="rId21"/>
  </p:notesMasterIdLst>
  <p:handoutMasterIdLst>
    <p:handoutMasterId r:id="rId22"/>
  </p:handoutMasterIdLst>
  <p:sldIdLst>
    <p:sldId id="300" r:id="rId8"/>
    <p:sldId id="358" r:id="rId9"/>
    <p:sldId id="363" r:id="rId10"/>
    <p:sldId id="368" r:id="rId11"/>
    <p:sldId id="323" r:id="rId12"/>
    <p:sldId id="371" r:id="rId13"/>
    <p:sldId id="367" r:id="rId14"/>
    <p:sldId id="369" r:id="rId15"/>
    <p:sldId id="374" r:id="rId16"/>
    <p:sldId id="375" r:id="rId17"/>
    <p:sldId id="377" r:id="rId18"/>
    <p:sldId id="376" r:id="rId19"/>
    <p:sldId id="344" r:id="rId20"/>
  </p:sldIdLst>
  <p:sldSz cx="12192000" cy="6858000"/>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7242" userDrawn="1">
          <p15:clr>
            <a:srgbClr val="A4A3A4"/>
          </p15:clr>
        </p15:guide>
        <p15:guide id="2" orient="horz" pos="799" userDrawn="1">
          <p15:clr>
            <a:srgbClr val="A4A3A4"/>
          </p15:clr>
        </p15:guide>
        <p15:guide id="3" orient="horz" pos="3884" userDrawn="1">
          <p15:clr>
            <a:srgbClr val="A4A3A4"/>
          </p15:clr>
        </p15:guide>
        <p15:guide id="4" orient="horz" pos="2160" userDrawn="1">
          <p15:clr>
            <a:srgbClr val="A4A3A4"/>
          </p15:clr>
        </p15:guide>
        <p15:guide id="5" pos="43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0611"/>
    <a:srgbClr val="D80611"/>
    <a:srgbClr val="D7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llanmörkt format 2 - Dekorfärg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82" autoAdjust="0"/>
    <p:restoredTop sz="82456" autoAdjust="0"/>
  </p:normalViewPr>
  <p:slideViewPr>
    <p:cSldViewPr snapToGrid="0">
      <p:cViewPr varScale="1">
        <p:scale>
          <a:sx n="55" d="100"/>
          <a:sy n="55" d="100"/>
        </p:scale>
        <p:origin x="840" y="36"/>
      </p:cViewPr>
      <p:guideLst>
        <p:guide pos="7242"/>
        <p:guide orient="horz" pos="799"/>
        <p:guide orient="horz" pos="3884"/>
        <p:guide orient="horz" pos="2160"/>
        <p:guide pos="438"/>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89" d="100"/>
          <a:sy n="89" d="100"/>
        </p:scale>
        <p:origin x="3798"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4.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8.xml"/><Relationship Id="rId23" Type="http://schemas.openxmlformats.org/officeDocument/2006/relationships/presProps" Target="pres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customXml" Target="../customXml/item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C96ED4D-9974-4266-9636-7DF9434CB37C}" type="datetimeFigureOut">
              <a:rPr lang="sv-SE" smtClean="0"/>
              <a:t>2023-09-28</a:t>
            </a:fld>
            <a:endParaRPr lang="sv-SE"/>
          </a:p>
        </p:txBody>
      </p:sp>
      <p:sp>
        <p:nvSpPr>
          <p:cNvPr id="4" name="Platshållare för sidfo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5" name="Platshållare för bild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75A873-DB4E-4F59-A8B1-757F0F4852CB}" type="slidenum">
              <a:rPr lang="sv-SE" smtClean="0"/>
              <a:t>‹#›</a:t>
            </a:fld>
            <a:endParaRPr lang="sv-SE"/>
          </a:p>
        </p:txBody>
      </p:sp>
    </p:spTree>
    <p:extLst>
      <p:ext uri="{BB962C8B-B14F-4D97-AF65-F5344CB8AC3E}">
        <p14:creationId xmlns:p14="http://schemas.microsoft.com/office/powerpoint/2010/main" val="401686774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g>
</file>

<file path=ppt/media/image14.png>
</file>

<file path=ppt/media/image2.png>
</file>

<file path=ppt/media/image3.sv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tshållare för sidhuvud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sv-SE"/>
          </a:p>
        </p:txBody>
      </p:sp>
      <p:sp>
        <p:nvSpPr>
          <p:cNvPr id="3" name="Platshållare fö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592141-416E-49B0-82D1-A68B9C506992}" type="datetimeFigureOut">
              <a:rPr lang="sv-SE" smtClean="0"/>
              <a:t>2023-09-28</a:t>
            </a:fld>
            <a:endParaRPr lang="sv-SE"/>
          </a:p>
        </p:txBody>
      </p:sp>
      <p:sp>
        <p:nvSpPr>
          <p:cNvPr id="4" name="Platshållare för bildobjekt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sv-SE"/>
          </a:p>
        </p:txBody>
      </p:sp>
      <p:sp>
        <p:nvSpPr>
          <p:cNvPr id="5" name="Platshållare för anteckninga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p>
        </p:txBody>
      </p:sp>
      <p:sp>
        <p:nvSpPr>
          <p:cNvPr id="6" name="Platshållare för sidfo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sv-SE"/>
          </a:p>
        </p:txBody>
      </p:sp>
      <p:sp>
        <p:nvSpPr>
          <p:cNvPr id="7" name="Platshållare för bild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B863A3-F6DA-432C-A68C-0B1EB56ED58E}" type="slidenum">
              <a:rPr lang="sv-SE" smtClean="0"/>
              <a:t>‹#›</a:t>
            </a:fld>
            <a:endParaRPr lang="sv-SE"/>
          </a:p>
        </p:txBody>
      </p:sp>
    </p:spTree>
    <p:extLst>
      <p:ext uri="{BB962C8B-B14F-4D97-AF65-F5344CB8AC3E}">
        <p14:creationId xmlns:p14="http://schemas.microsoft.com/office/powerpoint/2010/main" val="506493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T. </a:t>
            </a:r>
            <a:r>
              <a:rPr lang="sv-SE" dirty="0" err="1"/>
              <a:t>intro+om</a:t>
            </a:r>
            <a:r>
              <a:rPr lang="sv-SE" dirty="0"/>
              <a:t> mig ca 40s</a:t>
            </a:r>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err="1"/>
              <a:t>Trvlabs</a:t>
            </a:r>
            <a:r>
              <a:rPr lang="sv-SE" dirty="0"/>
              <a:t>-&gt;</a:t>
            </a:r>
            <a:r>
              <a:rPr lang="sv-SE" dirty="0" err="1"/>
              <a:t>Innovationsplatform</a:t>
            </a:r>
            <a:endParaRPr lang="sv-SE" dirty="0"/>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3</a:t>
            </a:fld>
            <a:endParaRPr lang="sv-SE"/>
          </a:p>
        </p:txBody>
      </p:sp>
    </p:spTree>
    <p:extLst>
      <p:ext uri="{BB962C8B-B14F-4D97-AF65-F5344CB8AC3E}">
        <p14:creationId xmlns:p14="http://schemas.microsoft.com/office/powerpoint/2010/main" val="29662417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sv-SE" dirty="0"/>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Kostnadseffektiv, dynamisk modell som visar lönsamheten i de val man gör.</a:t>
            </a:r>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Kontinuerlig och automatisk uppdatering av rutininspektioner och automatisk identifiering av riskobjekt</a:t>
            </a:r>
          </a:p>
          <a:p>
            <a:pPr marL="0" marR="0" lvl="0" indent="0" algn="l" defTabSz="914400" rtl="0" eaLnBrk="1" fontAlgn="auto" latinLnBrk="0" hangingPunct="1">
              <a:lnSpc>
                <a:spcPct val="100000"/>
              </a:lnSpc>
              <a:spcBef>
                <a:spcPts val="0"/>
              </a:spcBef>
              <a:spcAft>
                <a:spcPts val="0"/>
              </a:spcAft>
              <a:buClrTx/>
              <a:buSzTx/>
              <a:buFontTx/>
              <a:buNone/>
              <a:tabLst/>
              <a:defRPr/>
            </a:pPr>
            <a:endParaRPr lang="sv-SE" dirty="0"/>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En korrekt digital representation av miljö öppnar upp nya möjligheter vad gäller </a:t>
            </a:r>
          </a:p>
          <a:p>
            <a:pPr lvl="1"/>
            <a:r>
              <a:rPr lang="sv-SE" dirty="0"/>
              <a:t>Visualisering</a:t>
            </a:r>
          </a:p>
          <a:p>
            <a:pPr lvl="1"/>
            <a:r>
              <a:rPr lang="sv-SE" dirty="0"/>
              <a:t>Virtuella platsbesök</a:t>
            </a:r>
          </a:p>
          <a:p>
            <a:pPr lvl="1"/>
            <a:r>
              <a:rPr lang="sv-SE" dirty="0"/>
              <a:t>Projekteringsunderlag</a:t>
            </a:r>
          </a:p>
          <a:p>
            <a:pPr lvl="1"/>
            <a:r>
              <a:rPr lang="sv-SE" dirty="0"/>
              <a:t>Underlag till tredje part</a:t>
            </a:r>
          </a:p>
          <a:p>
            <a:pPr marL="457200" marR="0" lvl="1" indent="0" algn="l" defTabSz="914400" rtl="0" eaLnBrk="1" fontAlgn="auto" latinLnBrk="0" hangingPunct="1">
              <a:lnSpc>
                <a:spcPct val="100000"/>
              </a:lnSpc>
              <a:spcBef>
                <a:spcPts val="0"/>
              </a:spcBef>
              <a:spcAft>
                <a:spcPts val="0"/>
              </a:spcAft>
              <a:buClrTx/>
              <a:buSzTx/>
              <a:buFontTx/>
              <a:buNone/>
              <a:tabLst/>
              <a:defRPr/>
            </a:pPr>
            <a:r>
              <a:rPr lang="sv-SE" dirty="0"/>
              <a:t>Lägre underhållskostnad</a:t>
            </a:r>
          </a:p>
          <a:p>
            <a:pPr marL="457200" marR="0" lvl="1" indent="0" algn="l" defTabSz="914400" rtl="0" eaLnBrk="1" fontAlgn="auto" latinLnBrk="0" hangingPunct="1">
              <a:lnSpc>
                <a:spcPct val="100000"/>
              </a:lnSpc>
              <a:spcBef>
                <a:spcPts val="0"/>
              </a:spcBef>
              <a:spcAft>
                <a:spcPts val="0"/>
              </a:spcAft>
              <a:buClrTx/>
              <a:buSzTx/>
              <a:buFontTx/>
              <a:buNone/>
              <a:tabLst/>
              <a:defRPr/>
            </a:pPr>
            <a:r>
              <a:rPr lang="sv-SE" dirty="0"/>
              <a:t>Färre inspektioner och kan istället lägga ner den tiden på mer komplexa objekt </a:t>
            </a:r>
          </a:p>
          <a:p>
            <a:pPr lvl="1"/>
            <a:endParaRPr lang="sv-SE" dirty="0"/>
          </a:p>
          <a:p>
            <a:pPr lvl="1"/>
            <a:r>
              <a:rPr lang="sv-SE" dirty="0"/>
              <a:t>Bild visar väg, fartkamera, skylt, gammal telefonstolpe, träd. Brus är vegetation</a:t>
            </a:r>
          </a:p>
          <a:p>
            <a:pPr lvl="1"/>
            <a:br>
              <a:rPr lang="sv-SE" dirty="0"/>
            </a:br>
            <a:r>
              <a:rPr lang="sv-SE" dirty="0"/>
              <a:t>(Visualiseringarna gjorda i egenskrivet program för segmentering av punktmoln i </a:t>
            </a:r>
            <a:r>
              <a:rPr lang="sv-SE" dirty="0" err="1"/>
              <a:t>Unreal</a:t>
            </a:r>
            <a:r>
              <a:rPr lang="sv-SE" dirty="0"/>
              <a:t> Engine 5.1 (gratis))</a:t>
            </a:r>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12</a:t>
            </a:fld>
            <a:endParaRPr lang="sv-SE"/>
          </a:p>
        </p:txBody>
      </p:sp>
    </p:spTree>
    <p:extLst>
      <p:ext uri="{BB962C8B-B14F-4D97-AF65-F5344CB8AC3E}">
        <p14:creationId xmlns:p14="http://schemas.microsoft.com/office/powerpoint/2010/main" val="26171628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13</a:t>
            </a:fld>
            <a:endParaRPr lang="sv-SE"/>
          </a:p>
        </p:txBody>
      </p:sp>
    </p:spTree>
    <p:extLst>
      <p:ext uri="{BB962C8B-B14F-4D97-AF65-F5344CB8AC3E}">
        <p14:creationId xmlns:p14="http://schemas.microsoft.com/office/powerpoint/2010/main" val="1288983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lvl="1"/>
            <a:r>
              <a:rPr lang="sv-SE" dirty="0"/>
              <a:t>Ca 1min</a:t>
            </a:r>
          </a:p>
          <a:p>
            <a:pPr lvl="1"/>
            <a:r>
              <a:rPr lang="sv-SE" dirty="0"/>
              <a:t>Varför pratar jag om punktmoln?</a:t>
            </a:r>
            <a:br>
              <a:rPr lang="sv-SE" dirty="0"/>
            </a:br>
            <a:r>
              <a:rPr lang="sv-SE" dirty="0"/>
              <a:t>P1. </a:t>
            </a:r>
          </a:p>
          <a:p>
            <a:pPr lvl="1"/>
            <a:r>
              <a:rPr lang="sv-SE" dirty="0"/>
              <a:t>Kostnadseffektivisering vid upphandlingar</a:t>
            </a:r>
          </a:p>
          <a:p>
            <a:pPr lvl="1"/>
            <a:r>
              <a:rPr lang="sv-SE" dirty="0"/>
              <a:t>Möjligheter runt in-house utveckling</a:t>
            </a:r>
          </a:p>
          <a:p>
            <a:pPr lvl="1"/>
            <a:r>
              <a:rPr lang="sv-SE" dirty="0"/>
              <a:t>Längden på traineeprojektet ca. 4 arbetsveckor total arbetstid</a:t>
            </a:r>
          </a:p>
          <a:p>
            <a:pPr lvl="1"/>
            <a:endParaRPr lang="sv-SE" dirty="0"/>
          </a:p>
          <a:p>
            <a:pPr lvl="1"/>
            <a:r>
              <a:rPr lang="sv-SE" dirty="0"/>
              <a:t>P2. Frågor: </a:t>
            </a:r>
          </a:p>
          <a:p>
            <a:pPr lvl="1"/>
            <a:r>
              <a:rPr lang="sv-SE" dirty="0"/>
              <a:t>Skalning</a:t>
            </a:r>
          </a:p>
          <a:p>
            <a:pPr lvl="1"/>
            <a:r>
              <a:rPr lang="sv-SE" dirty="0"/>
              <a:t>Förvaltning</a:t>
            </a:r>
          </a:p>
          <a:p>
            <a:pPr lvl="1"/>
            <a:r>
              <a:rPr lang="sv-SE" dirty="0"/>
              <a:t>Kompetensbehov</a:t>
            </a:r>
          </a:p>
          <a:p>
            <a:pPr lvl="1"/>
            <a:endParaRPr lang="sv-SE" dirty="0"/>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4</a:t>
            </a:fld>
            <a:endParaRPr lang="sv-SE"/>
          </a:p>
        </p:txBody>
      </p:sp>
    </p:spTree>
    <p:extLst>
      <p:ext uri="{BB962C8B-B14F-4D97-AF65-F5344CB8AC3E}">
        <p14:creationId xmlns:p14="http://schemas.microsoft.com/office/powerpoint/2010/main" val="6475285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a:t>Låt dem insupa det grandiosa punktmolnet</a:t>
            </a:r>
          </a:p>
          <a:p>
            <a:r>
              <a:rPr lang="sv-SE" dirty="0"/>
              <a:t>Ca 1 min</a:t>
            </a:r>
          </a:p>
          <a:p>
            <a:r>
              <a:rPr lang="sv-SE" dirty="0"/>
              <a:t>Varför punktmoln?</a:t>
            </a:r>
          </a:p>
          <a:p>
            <a:r>
              <a:rPr lang="sv-SE" dirty="0"/>
              <a:t>Sensorer ger spatial information om omvärlden, vi får även information som man inte kan se med blotta ögat i en kamerabild</a:t>
            </a:r>
          </a:p>
          <a:p>
            <a:r>
              <a:rPr lang="sv-SE" dirty="0"/>
              <a:t>Texturer, lutningar, avståndsrelationer osv.</a:t>
            </a:r>
          </a:p>
          <a:p>
            <a:endParaRPr lang="sv-SE" dirty="0"/>
          </a:p>
          <a:p>
            <a:r>
              <a:rPr lang="sv-SE" dirty="0"/>
              <a:t>Stora mängder data, att manuellt gå igenom all data skulle ta alldeles för lång tid </a:t>
            </a:r>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5</a:t>
            </a:fld>
            <a:endParaRPr lang="sv-SE"/>
          </a:p>
        </p:txBody>
      </p:sp>
    </p:spTree>
    <p:extLst>
      <p:ext uri="{BB962C8B-B14F-4D97-AF65-F5344CB8AC3E}">
        <p14:creationId xmlns:p14="http://schemas.microsoft.com/office/powerpoint/2010/main" val="694181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a:p>
            <a:pPr lvl="1"/>
            <a:r>
              <a:rPr lang="sv-SE" dirty="0"/>
              <a:t>Satellit- eller kamerabilder räcker inte</a:t>
            </a:r>
          </a:p>
          <a:p>
            <a:pPr lvl="1"/>
            <a:r>
              <a:rPr lang="sv-SE" dirty="0"/>
              <a:t>Manuell inspektion tar relativt lång tid</a:t>
            </a:r>
          </a:p>
          <a:p>
            <a:pPr lvl="1"/>
            <a:endParaRPr lang="sv-SE" dirty="0"/>
          </a:p>
          <a:p>
            <a:pPr lvl="1"/>
            <a:r>
              <a:rPr lang="sv-SE" dirty="0"/>
              <a:t>När vi skannat området med en laser får vi mer information om </a:t>
            </a:r>
          </a:p>
          <a:p>
            <a:pPr lvl="2"/>
            <a:r>
              <a:rPr lang="sv-SE" dirty="0"/>
              <a:t>Hur har terrängen förändrats</a:t>
            </a:r>
          </a:p>
          <a:p>
            <a:pPr lvl="2"/>
            <a:r>
              <a:rPr lang="sv-SE" dirty="0"/>
              <a:t>Lutning, höjdskifte, </a:t>
            </a:r>
            <a:r>
              <a:rPr lang="sv-SE" dirty="0" err="1"/>
              <a:t>etc</a:t>
            </a:r>
            <a:endParaRPr lang="sv-SE" dirty="0"/>
          </a:p>
          <a:p>
            <a:pPr lvl="2"/>
            <a:endParaRPr lang="sv-SE" dirty="0"/>
          </a:p>
          <a:p>
            <a:pPr lvl="2"/>
            <a:r>
              <a:rPr lang="sv-SE" dirty="0"/>
              <a:t>Precis som med kamerabilder kan man även använda ett punktmoln till att identifiera objekt.</a:t>
            </a:r>
          </a:p>
          <a:p>
            <a:pPr lvl="2"/>
            <a:r>
              <a:rPr lang="sv-SE" dirty="0"/>
              <a:t>Sånt som är av intresse ur ett olycksperspektiv</a:t>
            </a:r>
          </a:p>
          <a:p>
            <a:pPr lvl="2"/>
            <a:r>
              <a:rPr lang="sv-SE" dirty="0"/>
              <a:t>Kraftledningar</a:t>
            </a:r>
          </a:p>
          <a:p>
            <a:pPr lvl="2"/>
            <a:r>
              <a:rPr lang="sv-SE" dirty="0"/>
              <a:t>Vägobjekt, räcken, skyltar</a:t>
            </a:r>
          </a:p>
          <a:p>
            <a:endParaRPr lang="sv-SE" dirty="0"/>
          </a:p>
          <a:p>
            <a:r>
              <a:rPr lang="sv-SE" dirty="0"/>
              <a:t>Ta till exempel stormen hans som drog förbi.</a:t>
            </a:r>
          </a:p>
          <a:p>
            <a:r>
              <a:rPr lang="sv-SE" dirty="0"/>
              <a:t>Skador över stora geografiska områden och det är svårt att få en snabb överblick på allt som har hänt</a:t>
            </a:r>
          </a:p>
          <a:p>
            <a:r>
              <a:rPr lang="sv-SE" dirty="0"/>
              <a:t>Här kan laserscanning bistå i processen att snabbt utreda hur miljön har förändrats</a:t>
            </a:r>
          </a:p>
          <a:p>
            <a:r>
              <a:rPr lang="sv-SE" dirty="0"/>
              <a:t>	</a:t>
            </a:r>
          </a:p>
          <a:p>
            <a:pPr lvl="1"/>
            <a:r>
              <a:rPr lang="sv-SE" dirty="0"/>
              <a:t>Identifiera blockerade eller förstörda diken</a:t>
            </a:r>
          </a:p>
          <a:p>
            <a:pPr lvl="1"/>
            <a:r>
              <a:rPr lang="sv-SE" dirty="0"/>
              <a:t>Vegetation, nya riskträd</a:t>
            </a:r>
          </a:p>
          <a:p>
            <a:pPr lvl="1"/>
            <a:r>
              <a:rPr lang="sv-SE" dirty="0"/>
              <a:t>Skador på ledningar, räcken och vägkropp</a:t>
            </a:r>
          </a:p>
          <a:p>
            <a:pPr lvl="1"/>
            <a:endParaRPr lang="sv-SE" dirty="0"/>
          </a:p>
          <a:p>
            <a:pPr lvl="1"/>
            <a:r>
              <a:rPr lang="sv-SE" dirty="0"/>
              <a:t>Detta är information vi idag samlar in med manuella processer, flygfoton eller </a:t>
            </a:r>
            <a:r>
              <a:rPr lang="sv-SE" dirty="0" err="1"/>
              <a:t>crowdsourcing</a:t>
            </a:r>
            <a:r>
              <a:rPr lang="sv-SE" dirty="0"/>
              <a:t> och vi bör ställa oss frågan kan man göra detta snabbare, noggrannare och billigare?</a:t>
            </a:r>
          </a:p>
          <a:p>
            <a:pPr lvl="1"/>
            <a:endParaRPr lang="sv-SE" dirty="0"/>
          </a:p>
          <a:p>
            <a:pPr marL="457200" marR="0" lvl="1" indent="0" algn="l" defTabSz="914400" rtl="0" eaLnBrk="1" fontAlgn="auto" latinLnBrk="0" hangingPunct="1">
              <a:lnSpc>
                <a:spcPct val="100000"/>
              </a:lnSpc>
              <a:spcBef>
                <a:spcPts val="0"/>
              </a:spcBef>
              <a:spcAft>
                <a:spcPts val="0"/>
              </a:spcAft>
              <a:buClrTx/>
              <a:buSzTx/>
              <a:buFontTx/>
              <a:buNone/>
              <a:tabLst/>
              <a:defRPr/>
            </a:pPr>
            <a:r>
              <a:rPr lang="sv-SE" dirty="0"/>
              <a:t>Bild har identifierat trädstam som lutar ut mot vägen, Räkna på om det hamnar på vägen när det trillar. Fälla innan det hamnar på vägen?</a:t>
            </a:r>
          </a:p>
          <a:p>
            <a:pPr lvl="1"/>
            <a:endParaRPr lang="sv-SE" dirty="0"/>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6</a:t>
            </a:fld>
            <a:endParaRPr lang="sv-SE"/>
          </a:p>
        </p:txBody>
      </p:sp>
    </p:spTree>
    <p:extLst>
      <p:ext uri="{BB962C8B-B14F-4D97-AF65-F5344CB8AC3E}">
        <p14:creationId xmlns:p14="http://schemas.microsoft.com/office/powerpoint/2010/main" val="11371582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rtl="0" fontAlgn="ctr">
              <a:spcBef>
                <a:spcPts val="0"/>
              </a:spcBef>
              <a:spcAft>
                <a:spcPts val="0"/>
              </a:spcAft>
              <a:buFont typeface="Arial" panose="020B0604020202020204" pitchFamily="34" charset="0"/>
              <a:buNone/>
            </a:pPr>
            <a:r>
              <a:rPr lang="sv-SE" dirty="0"/>
              <a:t>Detta är någonting som </a:t>
            </a:r>
            <a:r>
              <a:rPr lang="sv-SE" dirty="0" err="1"/>
              <a:t>UHjärnväg</a:t>
            </a:r>
            <a:r>
              <a:rPr lang="sv-SE" dirty="0"/>
              <a:t> vill undersöka och har därför dragit igång projekt cirrus</a:t>
            </a:r>
            <a:br>
              <a:rPr lang="sv-SE" dirty="0"/>
            </a:br>
            <a:r>
              <a:rPr lang="sv-SE" dirty="0"/>
              <a:t>De håller just nu på att upphandla datainsamling som ska användas i några första </a:t>
            </a:r>
            <a:r>
              <a:rPr lang="sv-SE" dirty="0" err="1"/>
              <a:t>casestudier</a:t>
            </a:r>
            <a:r>
              <a:rPr lang="sv-SE" dirty="0"/>
              <a:t> som ska identifiera riskträd och diken längs med spåret. </a:t>
            </a:r>
          </a:p>
          <a:p>
            <a:pPr rtl="0" fontAlgn="ctr">
              <a:spcBef>
                <a:spcPts val="0"/>
              </a:spcBef>
              <a:spcAft>
                <a:spcPts val="0"/>
              </a:spcAft>
              <a:buFont typeface="Arial" panose="020B0604020202020204" pitchFamily="34" charset="0"/>
              <a:buNone/>
            </a:pPr>
            <a:r>
              <a:rPr lang="sv-SE" dirty="0"/>
              <a:t>De har identifierat flera </a:t>
            </a:r>
            <a:r>
              <a:rPr lang="sv-SE" dirty="0" err="1"/>
              <a:t>användingsområden</a:t>
            </a:r>
            <a:r>
              <a:rPr lang="sv-SE" dirty="0"/>
              <a:t> så som</a:t>
            </a:r>
            <a:br>
              <a:rPr lang="sv-SE" dirty="0"/>
            </a:br>
            <a:r>
              <a:rPr lang="sv-SE" dirty="0">
                <a:effectLst/>
                <a:latin typeface="+mj-lt"/>
              </a:rPr>
              <a:t>Virtuella platsbesök</a:t>
            </a:r>
          </a:p>
          <a:p>
            <a:pPr rtl="0" fontAlgn="ctr">
              <a:spcBef>
                <a:spcPts val="0"/>
              </a:spcBef>
              <a:spcAft>
                <a:spcPts val="0"/>
              </a:spcAft>
              <a:buFont typeface="Arial" panose="020B0604020202020204" pitchFamily="34" charset="0"/>
              <a:buChar char="•"/>
            </a:pPr>
            <a:r>
              <a:rPr lang="sv-SE" dirty="0">
                <a:effectLst/>
                <a:latin typeface="+mj-lt"/>
              </a:rPr>
              <a:t>Leveransuppföljning</a:t>
            </a:r>
          </a:p>
          <a:p>
            <a:pPr rtl="0" fontAlgn="ctr">
              <a:spcBef>
                <a:spcPts val="0"/>
              </a:spcBef>
              <a:spcAft>
                <a:spcPts val="0"/>
              </a:spcAft>
              <a:buFont typeface="Arial" panose="020B0604020202020204" pitchFamily="34" charset="0"/>
              <a:buChar char="•"/>
            </a:pPr>
            <a:r>
              <a:rPr lang="sv-SE" dirty="0">
                <a:effectLst/>
                <a:latin typeface="+mj-lt"/>
              </a:rPr>
              <a:t>Järnvägstunnlar</a:t>
            </a:r>
          </a:p>
          <a:p>
            <a:pPr rtl="0" fontAlgn="ctr">
              <a:spcBef>
                <a:spcPts val="0"/>
              </a:spcBef>
              <a:spcAft>
                <a:spcPts val="0"/>
              </a:spcAft>
              <a:buFont typeface="Arial" panose="020B0604020202020204" pitchFamily="34" charset="0"/>
              <a:buChar char="•"/>
            </a:pPr>
            <a:r>
              <a:rPr lang="sv-SE" dirty="0">
                <a:effectLst/>
                <a:latin typeface="+mj-lt"/>
              </a:rPr>
              <a:t>Dikesinventering</a:t>
            </a:r>
          </a:p>
          <a:p>
            <a:pPr rtl="0" fontAlgn="ctr">
              <a:spcBef>
                <a:spcPts val="0"/>
              </a:spcBef>
              <a:spcAft>
                <a:spcPts val="0"/>
              </a:spcAft>
              <a:buFont typeface="Arial" panose="020B0604020202020204" pitchFamily="34" charset="0"/>
              <a:buChar char="•"/>
            </a:pPr>
            <a:r>
              <a:rPr lang="sv-SE" dirty="0">
                <a:solidFill>
                  <a:srgbClr val="000000"/>
                </a:solidFill>
                <a:effectLst/>
                <a:latin typeface="+mj-lt"/>
              </a:rPr>
              <a:t>Projekteringsunderlag</a:t>
            </a:r>
            <a:endParaRPr lang="sv-SE" dirty="0">
              <a:effectLst/>
              <a:latin typeface="+mj-lt"/>
            </a:endParaRPr>
          </a:p>
          <a:p>
            <a:pPr rtl="0" fontAlgn="ctr">
              <a:spcBef>
                <a:spcPts val="0"/>
              </a:spcBef>
              <a:spcAft>
                <a:spcPts val="0"/>
              </a:spcAft>
              <a:buFont typeface="Arial" panose="020B0604020202020204" pitchFamily="34" charset="0"/>
              <a:buChar char="•"/>
            </a:pPr>
            <a:r>
              <a:rPr lang="sv-SE" dirty="0">
                <a:effectLst/>
                <a:latin typeface="+mj-lt"/>
              </a:rPr>
              <a:t>Förbättring av anläggningsregister</a:t>
            </a:r>
          </a:p>
          <a:p>
            <a:r>
              <a:rPr lang="sv-SE" dirty="0"/>
              <a:t> </a:t>
            </a:r>
          </a:p>
          <a:p>
            <a:r>
              <a:rPr lang="sv-SE" dirty="0"/>
              <a:t>Men det som allt kokar ner till är förhoppningsvis en lägre underhållskostnad och färre mantimmar i spåret.</a:t>
            </a:r>
          </a:p>
          <a:p>
            <a:r>
              <a:rPr lang="sv-SE" dirty="0"/>
              <a:t>Förutom rejält med hårdvara för att tugga igenom </a:t>
            </a:r>
            <a:r>
              <a:rPr lang="sv-SE" dirty="0" err="1"/>
              <a:t>datat</a:t>
            </a:r>
            <a:r>
              <a:rPr lang="sv-SE" dirty="0"/>
              <a:t> så behövs även kompetens inom multidimensionell signalanalys för att kunna göra det in house, vilket man vill men det återkommer vi till om ett par </a:t>
            </a:r>
            <a:r>
              <a:rPr lang="sv-SE" dirty="0" err="1"/>
              <a:t>slides</a:t>
            </a:r>
            <a:r>
              <a:rPr lang="sv-SE" dirty="0"/>
              <a:t>.</a:t>
            </a:r>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7</a:t>
            </a:fld>
            <a:endParaRPr lang="sv-SE"/>
          </a:p>
        </p:txBody>
      </p:sp>
    </p:spTree>
    <p:extLst>
      <p:ext uri="{BB962C8B-B14F-4D97-AF65-F5344CB8AC3E}">
        <p14:creationId xmlns:p14="http://schemas.microsoft.com/office/powerpoint/2010/main" val="799808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a:t>På vägsidan finns liknande behov men andra utmaningar runt själva datainsamlandet.</a:t>
            </a:r>
          </a:p>
          <a:p>
            <a:r>
              <a:rPr lang="sv-SE" dirty="0"/>
              <a:t>Insamlingsfrekvensen påverkar vad man kan göra. Just nu scannar vi vägen en gång om året vilket ger oss all möjlig information.</a:t>
            </a:r>
            <a:br>
              <a:rPr lang="sv-SE" dirty="0"/>
            </a:br>
            <a:r>
              <a:rPr lang="sv-SE" dirty="0"/>
              <a:t> Har samtidigt lagkrav på oss att tex. Säkerställa att rätt skylt står på rätt plats varannan vecka. Alltså kan vi egentligen endast använda </a:t>
            </a:r>
            <a:r>
              <a:rPr lang="sv-SE" dirty="0" err="1"/>
              <a:t>datat</a:t>
            </a:r>
            <a:r>
              <a:rPr lang="sv-SE" dirty="0"/>
              <a:t> till sådant som sker sällan så som att identifiera slitna vägmarkeringar, eller har fasta punkter, som att mäta/identifiera objekt. Skador och underhållsbehov som uppstår mer frekvent som behöver identifieras snabbare än en gång per år måste helt enkelt inspekteras manuellt.</a:t>
            </a:r>
          </a:p>
          <a:p>
            <a:endParaRPr lang="sv-SE" dirty="0">
              <a:latin typeface="+mj-lt"/>
            </a:endParaRPr>
          </a:p>
          <a:p>
            <a:r>
              <a:rPr lang="sv-SE" dirty="0">
                <a:latin typeface="+mj-lt"/>
              </a:rPr>
              <a:t>I trafikverket idag använder man sig av en mjukvara som heter </a:t>
            </a:r>
            <a:r>
              <a:rPr lang="sv-SE" dirty="0" err="1">
                <a:latin typeface="+mj-lt"/>
              </a:rPr>
              <a:t>Orbit</a:t>
            </a:r>
            <a:r>
              <a:rPr lang="sv-SE" dirty="0">
                <a:latin typeface="+mj-lt"/>
              </a:rPr>
              <a:t> som kan visa punktmoln och 360 graders bilder. I programmet kan man manuellt mäta avstånd och dyl. mellan intresse punkter och det finns även en upphandlad lösning för att manuellt identifiera vägmarkeringar. </a:t>
            </a:r>
            <a:br>
              <a:rPr lang="sv-SE" dirty="0">
                <a:latin typeface="+mj-lt"/>
              </a:rPr>
            </a:br>
            <a:r>
              <a:rPr lang="sv-SE" dirty="0">
                <a:latin typeface="+mj-lt"/>
              </a:rPr>
              <a:t>Föregående är tydligt exempel på </a:t>
            </a:r>
            <a:r>
              <a:rPr lang="sv-SE" dirty="0" err="1">
                <a:latin typeface="+mj-lt"/>
              </a:rPr>
              <a:t>digitisering</a:t>
            </a:r>
            <a:r>
              <a:rPr lang="sv-SE" dirty="0">
                <a:latin typeface="+mj-lt"/>
              </a:rPr>
              <a:t>, där man flyttar en manuell process från världen till att göra samma manuella process i datorn. </a:t>
            </a:r>
            <a:br>
              <a:rPr lang="sv-SE" dirty="0">
                <a:latin typeface="+mj-lt"/>
              </a:rPr>
            </a:br>
            <a:r>
              <a:rPr lang="sv-SE" dirty="0">
                <a:latin typeface="+mj-lt"/>
              </a:rPr>
              <a:t>Om man däremot inför komplexa analysmodeller så kan man automatisera denna process, men det ska såklart finnas ett värde i att göra det också. Får man in data en gång om året är behovet av en automatiserad process kanske lägre än om man får in det oftare.</a:t>
            </a:r>
          </a:p>
          <a:p>
            <a:endParaRPr lang="sv-SE" dirty="0"/>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8</a:t>
            </a:fld>
            <a:endParaRPr lang="sv-SE"/>
          </a:p>
        </p:txBody>
      </p:sp>
    </p:spTree>
    <p:extLst>
      <p:ext uri="{BB962C8B-B14F-4D97-AF65-F5344CB8AC3E}">
        <p14:creationId xmlns:p14="http://schemas.microsoft.com/office/powerpoint/2010/main" val="2353894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r>
              <a:rPr lang="sv-SE" dirty="0"/>
              <a:t>Sammanfattningsvis kan man säga att det finns en del utmaningar inför att få ut ett värde av att jobba med punktmoln</a:t>
            </a:r>
          </a:p>
          <a:p>
            <a:endParaRPr lang="sv-SE" dirty="0"/>
          </a:p>
          <a:p>
            <a:r>
              <a:rPr lang="sv-SE" dirty="0"/>
              <a:t>Uppdateringsfrekvensen, som </a:t>
            </a:r>
            <a:r>
              <a:rPr lang="sv-SE" dirty="0" err="1"/>
              <a:t>nämt</a:t>
            </a:r>
            <a:r>
              <a:rPr lang="sv-SE" dirty="0"/>
              <a:t> ovan, avgör direkt vilka problem man kan ta sig an.</a:t>
            </a:r>
          </a:p>
          <a:p>
            <a:r>
              <a:rPr lang="sv-SE" dirty="0"/>
              <a:t>Ett annat problem är att komplexa analysmodeller ofta är levande processer, det krävs </a:t>
            </a:r>
          </a:p>
          <a:p>
            <a:pPr lvl="1"/>
            <a:r>
              <a:rPr lang="sv-SE" dirty="0"/>
              <a:t>Utvärdering, träning och underhåll i </a:t>
            </a:r>
            <a:r>
              <a:rPr lang="sv-SE" dirty="0" err="1"/>
              <a:t>i</a:t>
            </a:r>
            <a:r>
              <a:rPr lang="sv-SE" dirty="0"/>
              <a:t> en konstant cykel under hela levnadstiden </a:t>
            </a:r>
          </a:p>
          <a:p>
            <a:pPr lvl="1"/>
            <a:r>
              <a:rPr lang="sv-SE" dirty="0"/>
              <a:t>Och här återkommer vi till att det behövs avancerad analyskompetens inom Trafikverket.</a:t>
            </a:r>
            <a:br>
              <a:rPr lang="sv-SE" dirty="0"/>
            </a:br>
            <a:br>
              <a:rPr lang="sv-SE" dirty="0"/>
            </a:br>
            <a:r>
              <a:rPr lang="sv-SE" dirty="0"/>
              <a:t>Även om vi upphandlar en mjukvarulösning måste vi kunna svara på frågan när en annan lösning kan leverera ett större värde, vilket betyder att beställaren måste vara insatt i hur man utvärderar komplexa analysmodellers resultat och ställer de mot varandra. </a:t>
            </a:r>
          </a:p>
          <a:p>
            <a:pPr lvl="1"/>
            <a:r>
              <a:rPr lang="sv-SE" dirty="0"/>
              <a:t>(Ser man det ur ett processperspektiv vill också vara </a:t>
            </a:r>
            <a:r>
              <a:rPr lang="sv-SE" dirty="0" err="1"/>
              <a:t>invarianta</a:t>
            </a:r>
            <a:r>
              <a:rPr lang="sv-SE" dirty="0"/>
              <a:t> mot att byta ut block i processen. Byte av Analysmodell ska inte påverka hur användarsidan använder </a:t>
            </a:r>
            <a:r>
              <a:rPr lang="sv-SE" dirty="0" err="1"/>
              <a:t>resultet</a:t>
            </a:r>
            <a:r>
              <a:rPr lang="sv-SE" dirty="0"/>
              <a:t>)</a:t>
            </a:r>
          </a:p>
          <a:p>
            <a:endParaRPr lang="sv-SE" dirty="0"/>
          </a:p>
          <a:p>
            <a:r>
              <a:rPr lang="sv-SE" dirty="0"/>
              <a:t>Dessa krav gör att vi har ett optimeringsproblem som hänger i luften.</a:t>
            </a:r>
          </a:p>
          <a:p>
            <a:endParaRPr lang="sv-SE" dirty="0"/>
          </a:p>
          <a:p>
            <a:pPr lvl="1"/>
            <a:r>
              <a:rPr lang="sv-SE" dirty="0"/>
              <a:t>Hur ofta, var och hur mycket data måste samlas in</a:t>
            </a:r>
          </a:p>
          <a:p>
            <a:pPr lvl="1"/>
            <a:r>
              <a:rPr lang="sv-SE" dirty="0"/>
              <a:t>Vad får det kosta för att vara lönsamt</a:t>
            </a:r>
          </a:p>
          <a:p>
            <a:pPr lvl="1"/>
            <a:r>
              <a:rPr lang="sv-SE" dirty="0"/>
              <a:t>Hur förvaltas det på bästa sätt</a:t>
            </a:r>
          </a:p>
          <a:p>
            <a:pPr lvl="1"/>
            <a:endParaRPr lang="sv-SE" dirty="0"/>
          </a:p>
          <a:p>
            <a:pPr lvl="1"/>
            <a:endParaRPr lang="sv-SE" dirty="0"/>
          </a:p>
          <a:p>
            <a:pPr lvl="1"/>
            <a:endParaRPr lang="sv-SE" dirty="0"/>
          </a:p>
          <a:p>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9</a:t>
            </a:fld>
            <a:endParaRPr lang="sv-SE"/>
          </a:p>
        </p:txBody>
      </p:sp>
    </p:spTree>
    <p:extLst>
      <p:ext uri="{BB962C8B-B14F-4D97-AF65-F5344CB8AC3E}">
        <p14:creationId xmlns:p14="http://schemas.microsoft.com/office/powerpoint/2010/main" val="5505506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lvl="1"/>
            <a:r>
              <a:rPr lang="sv-SE" dirty="0"/>
              <a:t>Ser vi hur det ser ut idag så får vi in data genom att upphandla att någon tar ett paket sensorer och kör ut på vägarna. </a:t>
            </a:r>
          </a:p>
          <a:p>
            <a:pPr lvl="1"/>
            <a:r>
              <a:rPr lang="sv-SE" dirty="0"/>
              <a:t>I framtiden för att lösa datainsamlingsbehovet behöver vi tänka utanför boxen och spåna på nya möjligheter</a:t>
            </a:r>
          </a:p>
          <a:p>
            <a:pPr lvl="1"/>
            <a:r>
              <a:rPr lang="sv-SE" dirty="0"/>
              <a:t>Kan vi utnyttja det befintliga systemet bättre?</a:t>
            </a:r>
          </a:p>
          <a:p>
            <a:pPr lvl="2"/>
            <a:r>
              <a:rPr lang="sv-SE" dirty="0"/>
              <a:t>Utrusta Länstrafik, transportsektorn med sensorer</a:t>
            </a:r>
            <a:br>
              <a:rPr lang="sv-SE" dirty="0"/>
            </a:br>
            <a:r>
              <a:rPr lang="sv-SE" dirty="0"/>
              <a:t>Hämta data från personbilar med sensorer</a:t>
            </a:r>
          </a:p>
          <a:p>
            <a:pPr lvl="2"/>
            <a:r>
              <a:rPr lang="sv-SE" dirty="0"/>
              <a:t>Drönare kan flyga längre</a:t>
            </a:r>
          </a:p>
          <a:p>
            <a:pPr lvl="2"/>
            <a:r>
              <a:rPr lang="sv-SE" dirty="0"/>
              <a:t>Ännu mer och effektiv </a:t>
            </a:r>
            <a:r>
              <a:rPr lang="sv-SE" dirty="0" err="1"/>
              <a:t>Crowdsourcing</a:t>
            </a:r>
            <a:r>
              <a:rPr lang="sv-SE" dirty="0"/>
              <a:t> </a:t>
            </a:r>
          </a:p>
          <a:p>
            <a:pPr lvl="2"/>
            <a:endParaRPr lang="sv-SE" dirty="0"/>
          </a:p>
          <a:p>
            <a:pPr lvl="2"/>
            <a:r>
              <a:rPr lang="sv-SE" dirty="0"/>
              <a:t>Vi har processer på plats för att ta emot och behandla </a:t>
            </a:r>
            <a:r>
              <a:rPr lang="sv-SE" dirty="0" err="1"/>
              <a:t>datat</a:t>
            </a:r>
            <a:r>
              <a:rPr lang="sv-SE" dirty="0"/>
              <a:t>, riskobjekt och rutininspektioner betas snabbt av och åtgärder av mer komplexa karaktär identifieras.</a:t>
            </a:r>
          </a:p>
          <a:p>
            <a:pPr lvl="2"/>
            <a:r>
              <a:rPr lang="sv-SE" dirty="0"/>
              <a:t>Vi blir bättre kravställare på hur man hanterar och utvärderar olika modeller vilket kommer att leda till lägre kostnader.</a:t>
            </a:r>
          </a:p>
          <a:p>
            <a:endParaRPr lang="sv-SE" dirty="0"/>
          </a:p>
          <a:p>
            <a:r>
              <a:rPr lang="sv-SE" dirty="0"/>
              <a:t>Vi kommer att kunna ha korrekta digitala representationer av verkligheten som man kan utgå ifrån och jobba mot. Det vi har nu innehåller för stora fel för att skapa en vettig grafisk modell. Även om det är funktionellt utifrån ett underhållsperspektiv så öppnas nya möjligheter upp om man lyfter blicken.</a:t>
            </a:r>
          </a:p>
        </p:txBody>
      </p:sp>
      <p:sp>
        <p:nvSpPr>
          <p:cNvPr id="4" name="Platshållare för bildnummer 3"/>
          <p:cNvSpPr>
            <a:spLocks noGrp="1"/>
          </p:cNvSpPr>
          <p:nvPr>
            <p:ph type="sldNum" sz="quarter" idx="5"/>
          </p:nvPr>
        </p:nvSpPr>
        <p:spPr/>
        <p:txBody>
          <a:bodyPr/>
          <a:lstStyle/>
          <a:p>
            <a:fld id="{D0B863A3-F6DA-432C-A68C-0B1EB56ED58E}" type="slidenum">
              <a:rPr lang="sv-SE" smtClean="0"/>
              <a:t>10</a:t>
            </a:fld>
            <a:endParaRPr lang="sv-SE"/>
          </a:p>
        </p:txBody>
      </p:sp>
    </p:spTree>
    <p:extLst>
      <p:ext uri="{BB962C8B-B14F-4D97-AF65-F5344CB8AC3E}">
        <p14:creationId xmlns:p14="http://schemas.microsoft.com/office/powerpoint/2010/main" val="4844537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Måste veta när det blir lönsamt att upphandla viss typ av data.</a:t>
            </a:r>
          </a:p>
          <a:p>
            <a:pPr marL="0" marR="0" lvl="0" indent="0" algn="l" defTabSz="914400" rtl="0" eaLnBrk="1" fontAlgn="auto" latinLnBrk="0" hangingPunct="1">
              <a:lnSpc>
                <a:spcPct val="100000"/>
              </a:lnSpc>
              <a:spcBef>
                <a:spcPts val="0"/>
              </a:spcBef>
              <a:spcAft>
                <a:spcPts val="0"/>
              </a:spcAft>
              <a:buClrTx/>
              <a:buSzTx/>
              <a:buFontTx/>
              <a:buNone/>
              <a:tabLst/>
              <a:defRPr/>
            </a:pPr>
            <a:r>
              <a:rPr lang="sv-SE" dirty="0"/>
              <a:t>Tekniken finns redan, redan, handlar om att ha kompetensen att utnyttja den kostnadseffektivt</a:t>
            </a:r>
          </a:p>
          <a:p>
            <a:pPr marL="0" marR="0" lvl="0" indent="0" algn="l" defTabSz="914400" rtl="0" eaLnBrk="1" fontAlgn="auto" latinLnBrk="0" hangingPunct="1">
              <a:lnSpc>
                <a:spcPct val="100000"/>
              </a:lnSpc>
              <a:spcBef>
                <a:spcPts val="0"/>
              </a:spcBef>
              <a:spcAft>
                <a:spcPts val="0"/>
              </a:spcAft>
              <a:buClrTx/>
              <a:buSzTx/>
              <a:buFontTx/>
              <a:buNone/>
              <a:tabLst/>
              <a:defRPr/>
            </a:pPr>
            <a:endParaRPr lang="sv-SE" dirty="0"/>
          </a:p>
          <a:p>
            <a:r>
              <a:rPr lang="sv-SE" dirty="0"/>
              <a:t>Vi behöver </a:t>
            </a:r>
            <a:r>
              <a:rPr lang="sv-SE" dirty="0" err="1"/>
              <a:t>nytänk</a:t>
            </a:r>
            <a:r>
              <a:rPr lang="sv-SE" dirty="0"/>
              <a:t> för hur vi samlar in och förvaltar data</a:t>
            </a:r>
          </a:p>
          <a:p>
            <a:pPr lvl="1"/>
            <a:r>
              <a:rPr lang="sv-SE" dirty="0"/>
              <a:t>Välj ett geografiskt område för kostnadsanalys</a:t>
            </a:r>
          </a:p>
          <a:p>
            <a:pPr lvl="1"/>
            <a:r>
              <a:rPr lang="sv-SE" dirty="0"/>
              <a:t>Forskning på hur data kan samlas in mer frekvent</a:t>
            </a:r>
          </a:p>
          <a:p>
            <a:pPr lvl="1"/>
            <a:r>
              <a:rPr lang="sv-SE" dirty="0"/>
              <a:t>Vilken data behövs?</a:t>
            </a:r>
          </a:p>
          <a:p>
            <a:pPr lvl="1"/>
            <a:r>
              <a:rPr lang="sv-SE" dirty="0"/>
              <a:t>Hur förvaltas </a:t>
            </a:r>
            <a:r>
              <a:rPr lang="sv-SE" dirty="0" err="1"/>
              <a:t>datat</a:t>
            </a:r>
            <a:r>
              <a:rPr lang="sv-SE" dirty="0"/>
              <a:t> effektivt?</a:t>
            </a:r>
          </a:p>
          <a:p>
            <a:pPr lvl="2"/>
            <a:r>
              <a:rPr lang="sv-SE" dirty="0"/>
              <a:t>Punktmoln av en stolpe -&gt; (Höjd, bredd, position, lutning)</a:t>
            </a:r>
          </a:p>
          <a:p>
            <a:pPr lvl="2"/>
            <a:r>
              <a:rPr lang="sv-SE" dirty="0"/>
              <a:t>FOI i pipen ”Digital tvilling” (Daniel Jakobsson)</a:t>
            </a:r>
          </a:p>
          <a:p>
            <a:pPr lvl="1"/>
            <a:r>
              <a:rPr lang="sv-SE" dirty="0"/>
              <a:t>Dataanalyser för att automatisera informationshanteringen</a:t>
            </a:r>
          </a:p>
          <a:p>
            <a:pPr marL="0" marR="0" lvl="0" indent="0" algn="l" defTabSz="914400" rtl="0" eaLnBrk="1" fontAlgn="auto" latinLnBrk="0" hangingPunct="1">
              <a:lnSpc>
                <a:spcPct val="100000"/>
              </a:lnSpc>
              <a:spcBef>
                <a:spcPts val="0"/>
              </a:spcBef>
              <a:spcAft>
                <a:spcPts val="0"/>
              </a:spcAft>
              <a:buClrTx/>
              <a:buSzTx/>
              <a:buFontTx/>
              <a:buNone/>
              <a:tabLst/>
              <a:defRPr/>
            </a:pPr>
            <a:endParaRPr lang="sv-SE" dirty="0"/>
          </a:p>
        </p:txBody>
      </p:sp>
      <p:sp>
        <p:nvSpPr>
          <p:cNvPr id="4" name="Platshållare för bildnummer 3"/>
          <p:cNvSpPr>
            <a:spLocks noGrp="1"/>
          </p:cNvSpPr>
          <p:nvPr>
            <p:ph type="sldNum" sz="quarter" idx="5"/>
          </p:nvPr>
        </p:nvSpPr>
        <p:spPr/>
        <p:txBody>
          <a:bodyPr/>
          <a:lstStyle/>
          <a:p>
            <a:fld id="{D0B863A3-F6DA-432C-A68C-0B1EB56ED58E}" type="slidenum">
              <a:rPr lang="sv-SE" smtClean="0"/>
              <a:t>11</a:t>
            </a:fld>
            <a:endParaRPr lang="sv-SE"/>
          </a:p>
        </p:txBody>
      </p:sp>
    </p:spTree>
    <p:extLst>
      <p:ext uri="{BB962C8B-B14F-4D97-AF65-F5344CB8AC3E}">
        <p14:creationId xmlns:p14="http://schemas.microsoft.com/office/powerpoint/2010/main" val="14388093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rv">
    <p:spTree>
      <p:nvGrpSpPr>
        <p:cNvPr id="1" name=""/>
        <p:cNvGrpSpPr/>
        <p:nvPr/>
      </p:nvGrpSpPr>
      <p:grpSpPr>
        <a:xfrm>
          <a:off x="0" y="0"/>
          <a:ext cx="0" cy="0"/>
          <a:chOff x="0" y="0"/>
          <a:chExt cx="0" cy="0"/>
        </a:xfrm>
      </p:grpSpPr>
      <p:pic>
        <p:nvPicPr>
          <p:cNvPr id="4" name="Bildobjekt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3408738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agram">
    <p:spTree>
      <p:nvGrpSpPr>
        <p:cNvPr id="1" name=""/>
        <p:cNvGrpSpPr/>
        <p:nvPr/>
      </p:nvGrpSpPr>
      <p:grpSpPr>
        <a:xfrm>
          <a:off x="0" y="0"/>
          <a:ext cx="0" cy="0"/>
          <a:chOff x="0" y="0"/>
          <a:chExt cx="0" cy="0"/>
        </a:xfrm>
      </p:grpSpPr>
      <p:sp>
        <p:nvSpPr>
          <p:cNvPr id="6" name="Platshållare för diagram 5"/>
          <p:cNvSpPr>
            <a:spLocks noGrp="1"/>
          </p:cNvSpPr>
          <p:nvPr>
            <p:ph type="chart" sz="quarter" idx="12" hasCustomPrompt="1"/>
          </p:nvPr>
        </p:nvSpPr>
        <p:spPr>
          <a:xfrm>
            <a:off x="696000" y="1269000"/>
            <a:ext cx="10800000" cy="4320000"/>
          </a:xfrm>
          <a:prstGeom prst="rect">
            <a:avLst/>
          </a:prstGeom>
        </p:spPr>
        <p:txBody>
          <a:bodyPr/>
          <a:lstStyle>
            <a:lvl1pPr marL="0" indent="0" algn="l">
              <a:buNone/>
              <a:defRPr/>
            </a:lvl1pPr>
          </a:lstStyle>
          <a:p>
            <a:r>
              <a:rPr lang="sv-SE" dirty="0"/>
              <a:t>Diagram</a:t>
            </a:r>
          </a:p>
        </p:txBody>
      </p:sp>
      <p:sp>
        <p:nvSpPr>
          <p:cNvPr id="2" name="Platshållare för datum 1"/>
          <p:cNvSpPr>
            <a:spLocks noGrp="1"/>
          </p:cNvSpPr>
          <p:nvPr>
            <p:ph type="dt" sz="half" idx="13"/>
          </p:nvPr>
        </p:nvSpPr>
        <p:spPr/>
        <p:txBody>
          <a:bodyPr/>
          <a:lstStyle>
            <a:lvl1pPr>
              <a:defRPr sz="1000"/>
            </a:lvl1pPr>
          </a:lstStyle>
          <a:p>
            <a:endParaRPr lang="sv-SE" dirty="0"/>
          </a:p>
        </p:txBody>
      </p:sp>
      <p:sp>
        <p:nvSpPr>
          <p:cNvPr id="7" name="Platshållare för sidfot 6"/>
          <p:cNvSpPr>
            <a:spLocks noGrp="1"/>
          </p:cNvSpPr>
          <p:nvPr>
            <p:ph type="ftr" sz="quarter" idx="14"/>
          </p:nvPr>
        </p:nvSpPr>
        <p:spPr/>
        <p:txBody>
          <a:bodyPr/>
          <a:lstStyle>
            <a:lvl1pPr>
              <a:defRPr sz="1000"/>
            </a:lvl1pPr>
          </a:lstStyle>
          <a:p>
            <a:r>
              <a:rPr lang="sv-SE"/>
              <a:t>Titel</a:t>
            </a:r>
            <a:endParaRPr lang="sv-SE" dirty="0"/>
          </a:p>
        </p:txBody>
      </p:sp>
      <p:sp>
        <p:nvSpPr>
          <p:cNvPr id="8" name="Platshållare för bildnummer 7"/>
          <p:cNvSpPr>
            <a:spLocks noGrp="1"/>
          </p:cNvSpPr>
          <p:nvPr>
            <p:ph type="sldNum" sz="quarter" idx="15"/>
          </p:nvPr>
        </p:nvSpPr>
        <p:spPr/>
        <p:txBody>
          <a:bodyPr/>
          <a:lstStyle>
            <a:lvl1pPr>
              <a:defRPr sz="1000"/>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18558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Rubrik, text &amp; diagram">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696000" y="1269000"/>
            <a:ext cx="10800000" cy="900000"/>
          </a:xfrm>
          <a:prstGeom prst="rect">
            <a:avLst/>
          </a:prstGeom>
        </p:spPr>
        <p:txBody>
          <a:bodyPr anchor="ctr"/>
          <a:lstStyle>
            <a:lvl1pPr algn="ctr">
              <a:defRPr sz="4000" baseline="0"/>
            </a:lvl1pPr>
          </a:lstStyle>
          <a:p>
            <a:r>
              <a:rPr lang="sv-SE" dirty="0"/>
              <a:t>Klicka – lägg till rubrik</a:t>
            </a:r>
          </a:p>
        </p:txBody>
      </p:sp>
      <p:sp>
        <p:nvSpPr>
          <p:cNvPr id="8" name="Platshållare för text 7"/>
          <p:cNvSpPr>
            <a:spLocks noGrp="1"/>
          </p:cNvSpPr>
          <p:nvPr>
            <p:ph type="body" sz="quarter" idx="12" hasCustomPrompt="1"/>
          </p:nvPr>
        </p:nvSpPr>
        <p:spPr>
          <a:xfrm>
            <a:off x="696000" y="2170062"/>
            <a:ext cx="5040000" cy="3420000"/>
          </a:xfrm>
          <a:prstGeom prst="rect">
            <a:avLst/>
          </a:prstGeom>
        </p:spPr>
        <p:txBody>
          <a:bodyPr/>
          <a:lstStyle>
            <a:lvl1pPr marL="0" indent="0">
              <a:lnSpc>
                <a:spcPct val="100000"/>
              </a:lnSpc>
              <a:buNone/>
              <a:defRPr sz="2000" spc="0"/>
            </a:lvl1pPr>
            <a:lvl2pPr marL="232200" indent="0">
              <a:buNone/>
              <a:defRPr/>
            </a:lvl2pPr>
            <a:lvl3pPr marL="462600" indent="0">
              <a:buNone/>
              <a:defRPr/>
            </a:lvl3pPr>
            <a:lvl4pPr marL="693000" indent="0">
              <a:buNone/>
              <a:defRPr/>
            </a:lvl4pPr>
            <a:lvl5pPr marL="887400" indent="0">
              <a:buNone/>
              <a:defRPr/>
            </a:lvl5pPr>
          </a:lstStyle>
          <a:p>
            <a:pPr lvl="0"/>
            <a:r>
              <a:rPr lang="sv-SE" dirty="0"/>
              <a:t>Skriv text här</a:t>
            </a:r>
          </a:p>
        </p:txBody>
      </p:sp>
      <p:sp>
        <p:nvSpPr>
          <p:cNvPr id="6" name="Platshållare för diagram 5"/>
          <p:cNvSpPr>
            <a:spLocks noGrp="1"/>
          </p:cNvSpPr>
          <p:nvPr>
            <p:ph type="chart" sz="quarter" idx="13" hasCustomPrompt="1"/>
          </p:nvPr>
        </p:nvSpPr>
        <p:spPr>
          <a:xfrm>
            <a:off x="6454800" y="2169000"/>
            <a:ext cx="5040000" cy="3421062"/>
          </a:xfrm>
          <a:prstGeom prst="rect">
            <a:avLst/>
          </a:prstGeom>
        </p:spPr>
        <p:txBody>
          <a:bodyPr/>
          <a:lstStyle>
            <a:lvl1pPr marL="0" indent="0">
              <a:buNone/>
              <a:defRPr/>
            </a:lvl1pPr>
          </a:lstStyle>
          <a:p>
            <a:r>
              <a:rPr lang="sv-SE" dirty="0"/>
              <a:t>Diagram</a:t>
            </a:r>
          </a:p>
        </p:txBody>
      </p:sp>
      <p:sp>
        <p:nvSpPr>
          <p:cNvPr id="5" name="Platshållare för datum 4"/>
          <p:cNvSpPr>
            <a:spLocks noGrp="1"/>
          </p:cNvSpPr>
          <p:nvPr>
            <p:ph type="dt" sz="half" idx="14"/>
          </p:nvPr>
        </p:nvSpPr>
        <p:spPr/>
        <p:txBody>
          <a:bodyPr/>
          <a:lstStyle>
            <a:lvl1pPr>
              <a:defRPr sz="1000"/>
            </a:lvl1pPr>
          </a:lstStyle>
          <a:p>
            <a:endParaRPr lang="sv-SE" dirty="0"/>
          </a:p>
        </p:txBody>
      </p:sp>
      <p:sp>
        <p:nvSpPr>
          <p:cNvPr id="9" name="Platshållare för sidfot 8"/>
          <p:cNvSpPr>
            <a:spLocks noGrp="1"/>
          </p:cNvSpPr>
          <p:nvPr>
            <p:ph type="ftr" sz="quarter" idx="15"/>
          </p:nvPr>
        </p:nvSpPr>
        <p:spPr/>
        <p:txBody>
          <a:bodyPr/>
          <a:lstStyle>
            <a:lvl1pPr>
              <a:defRPr sz="1000"/>
            </a:lvl1pPr>
          </a:lstStyle>
          <a:p>
            <a:r>
              <a:rPr lang="sv-SE"/>
              <a:t>Titel</a:t>
            </a:r>
            <a:endParaRPr lang="sv-SE" dirty="0"/>
          </a:p>
        </p:txBody>
      </p:sp>
      <p:sp>
        <p:nvSpPr>
          <p:cNvPr id="10" name="Platshållare för bildnummer 9"/>
          <p:cNvSpPr>
            <a:spLocks noGrp="1"/>
          </p:cNvSpPr>
          <p:nvPr>
            <p:ph type="sldNum" sz="quarter" idx="16"/>
          </p:nvPr>
        </p:nvSpPr>
        <p:spPr/>
        <p:txBody>
          <a:bodyPr/>
          <a:lstStyle>
            <a:lvl1pPr>
              <a:defRPr sz="1000"/>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2715869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Rubrik &amp; text röd bakgrund">
    <p:bg>
      <p:bgPr>
        <a:solidFill>
          <a:srgbClr val="D70000"/>
        </a:solidFill>
        <a:effectLst/>
      </p:bgPr>
    </p:bg>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DAD7E678-F878-4A88-B37F-CF88CE888BB6}"/>
              </a:ext>
            </a:extLst>
          </p:cNvPr>
          <p:cNvSpPr>
            <a:spLocks noGrp="1"/>
          </p:cNvSpPr>
          <p:nvPr>
            <p:ph type="title" hasCustomPrompt="1"/>
          </p:nvPr>
        </p:nvSpPr>
        <p:spPr>
          <a:xfrm>
            <a:off x="696000" y="1998000"/>
            <a:ext cx="10800000" cy="1080000"/>
          </a:xfrm>
          <a:prstGeom prst="rect">
            <a:avLst/>
          </a:prstGeom>
        </p:spPr>
        <p:txBody>
          <a:bodyPr anchor="ctr"/>
          <a:lstStyle>
            <a:lvl1pPr algn="ctr">
              <a:defRPr sz="6000" baseline="0">
                <a:solidFill>
                  <a:schemeClr val="bg1"/>
                </a:solidFill>
              </a:defRPr>
            </a:lvl1pPr>
          </a:lstStyle>
          <a:p>
            <a:r>
              <a:rPr lang="sv-SE" dirty="0"/>
              <a:t>Klicka - lägg till rubrik</a:t>
            </a:r>
            <a:endParaRPr lang="en-US" dirty="0"/>
          </a:p>
        </p:txBody>
      </p:sp>
      <p:sp>
        <p:nvSpPr>
          <p:cNvPr id="5" name="Platshållare för text 4">
            <a:extLst>
              <a:ext uri="{FF2B5EF4-FFF2-40B4-BE49-F238E27FC236}">
                <a16:creationId xmlns:a16="http://schemas.microsoft.com/office/drawing/2014/main" id="{1AAAF19A-C108-416B-94E8-AE411170AA77}"/>
              </a:ext>
            </a:extLst>
          </p:cNvPr>
          <p:cNvSpPr>
            <a:spLocks noGrp="1"/>
          </p:cNvSpPr>
          <p:nvPr>
            <p:ph type="body" sz="quarter" idx="11" hasCustomPrompt="1"/>
          </p:nvPr>
        </p:nvSpPr>
        <p:spPr>
          <a:xfrm>
            <a:off x="696000" y="3789000"/>
            <a:ext cx="10800000" cy="1800000"/>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sz="2400" spc="0" baseline="0">
                <a:solidFill>
                  <a:schemeClr val="bg1"/>
                </a:solidFill>
                <a:latin typeface="+mn-l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sv-SE" dirty="0"/>
              <a:t>Skriv text här</a:t>
            </a:r>
            <a:endParaRPr lang="en-US" dirty="0"/>
          </a:p>
        </p:txBody>
      </p:sp>
      <p:sp>
        <p:nvSpPr>
          <p:cNvPr id="8"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bg1"/>
                </a:solidFill>
              </a:defRPr>
            </a:lvl1pPr>
          </a:lstStyle>
          <a:p>
            <a:endParaRPr lang="sv-SE" dirty="0"/>
          </a:p>
        </p:txBody>
      </p:sp>
      <p:sp>
        <p:nvSpPr>
          <p:cNvPr id="9"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bg1"/>
                </a:solidFill>
              </a:defRPr>
            </a:lvl1pPr>
          </a:lstStyle>
          <a:p>
            <a:r>
              <a:rPr lang="sv-SE"/>
              <a:t>Titel</a:t>
            </a:r>
            <a:endParaRPr lang="sv-SE" dirty="0"/>
          </a:p>
        </p:txBody>
      </p:sp>
      <p:sp>
        <p:nvSpPr>
          <p:cNvPr id="10"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bg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1690922244"/>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ubrik &amp; text - bildbakgrund">
    <p:spTree>
      <p:nvGrpSpPr>
        <p:cNvPr id="1" name=""/>
        <p:cNvGrpSpPr/>
        <p:nvPr/>
      </p:nvGrpSpPr>
      <p:grpSpPr>
        <a:xfrm>
          <a:off x="0" y="0"/>
          <a:ext cx="0" cy="0"/>
          <a:chOff x="0" y="0"/>
          <a:chExt cx="0" cy="0"/>
        </a:xfrm>
      </p:grpSpPr>
      <p:sp>
        <p:nvSpPr>
          <p:cNvPr id="6" name="Platshållare för bild 5"/>
          <p:cNvSpPr>
            <a:spLocks noGrp="1"/>
          </p:cNvSpPr>
          <p:nvPr>
            <p:ph type="pic" sz="quarter" idx="12" hasCustomPrompt="1"/>
          </p:nvPr>
        </p:nvSpPr>
        <p:spPr>
          <a:xfrm>
            <a:off x="0" y="0"/>
            <a:ext cx="12192000" cy="6858000"/>
          </a:xfrm>
          <a:prstGeom prst="rect">
            <a:avLst/>
          </a:prstGeom>
          <a:solidFill>
            <a:schemeClr val="accent5"/>
          </a:solidFill>
        </p:spPr>
        <p:txBody>
          <a:bodyPr anchor="t"/>
          <a:lstStyle>
            <a:lvl1pPr marL="0" indent="0">
              <a:buNone/>
              <a:defRPr>
                <a:solidFill>
                  <a:schemeClr val="bg1"/>
                </a:solidFill>
              </a:defRPr>
            </a:lvl1pPr>
          </a:lstStyle>
          <a:p>
            <a:r>
              <a:rPr lang="sv-SE" dirty="0"/>
              <a:t>Bild</a:t>
            </a:r>
          </a:p>
        </p:txBody>
      </p:sp>
      <p:sp>
        <p:nvSpPr>
          <p:cNvPr id="2" name="Rubrik 1">
            <a:extLst>
              <a:ext uri="{FF2B5EF4-FFF2-40B4-BE49-F238E27FC236}">
                <a16:creationId xmlns:a16="http://schemas.microsoft.com/office/drawing/2014/main" id="{DAD7E678-F878-4A88-B37F-CF88CE888BB6}"/>
              </a:ext>
            </a:extLst>
          </p:cNvPr>
          <p:cNvSpPr>
            <a:spLocks noGrp="1"/>
          </p:cNvSpPr>
          <p:nvPr>
            <p:ph type="title" hasCustomPrompt="1"/>
          </p:nvPr>
        </p:nvSpPr>
        <p:spPr>
          <a:xfrm>
            <a:off x="696000" y="1998000"/>
            <a:ext cx="10800000" cy="1080000"/>
          </a:xfrm>
          <a:prstGeom prst="rect">
            <a:avLst/>
          </a:prstGeom>
        </p:spPr>
        <p:txBody>
          <a:bodyPr anchor="ctr"/>
          <a:lstStyle>
            <a:lvl1pPr algn="ctr">
              <a:defRPr sz="6000" baseline="0">
                <a:solidFill>
                  <a:schemeClr val="bg1"/>
                </a:solidFill>
              </a:defRPr>
            </a:lvl1pPr>
          </a:lstStyle>
          <a:p>
            <a:r>
              <a:rPr lang="sv-SE" dirty="0"/>
              <a:t>Klicka - lägg till rubrik</a:t>
            </a:r>
            <a:endParaRPr lang="en-US" dirty="0"/>
          </a:p>
        </p:txBody>
      </p:sp>
      <p:sp>
        <p:nvSpPr>
          <p:cNvPr id="5" name="Platshållare för text 4">
            <a:extLst>
              <a:ext uri="{FF2B5EF4-FFF2-40B4-BE49-F238E27FC236}">
                <a16:creationId xmlns:a16="http://schemas.microsoft.com/office/drawing/2014/main" id="{1AAAF19A-C108-416B-94E8-AE411170AA77}"/>
              </a:ext>
            </a:extLst>
          </p:cNvPr>
          <p:cNvSpPr>
            <a:spLocks noGrp="1"/>
          </p:cNvSpPr>
          <p:nvPr>
            <p:ph type="body" sz="quarter" idx="11" hasCustomPrompt="1"/>
          </p:nvPr>
        </p:nvSpPr>
        <p:spPr>
          <a:xfrm>
            <a:off x="696000" y="3789000"/>
            <a:ext cx="10800000" cy="1800000"/>
          </a:xfrm>
          <a:prstGeom prst="rect">
            <a:avLst/>
          </a:prstGeom>
        </p:spPr>
        <p:txBody>
          <a:bodyPr/>
          <a:lstStyle>
            <a:lvl1pPr marL="0" marR="0" indent="0" algn="ctr" defTabSz="914400" rtl="0" eaLnBrk="1" fontAlgn="auto" latinLnBrk="0" hangingPunct="1">
              <a:lnSpc>
                <a:spcPct val="100000"/>
              </a:lnSpc>
              <a:spcBef>
                <a:spcPts val="0"/>
              </a:spcBef>
              <a:spcAft>
                <a:spcPts val="0"/>
              </a:spcAft>
              <a:buClrTx/>
              <a:buSzTx/>
              <a:buFont typeface="Arial" panose="020B0604020202020204" pitchFamily="34" charset="0"/>
              <a:buNone/>
              <a:tabLst/>
              <a:defRPr sz="2400" spc="0">
                <a:solidFill>
                  <a:schemeClr val="bg1"/>
                </a:solidFill>
                <a:latin typeface="+mn-l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sv-SE" dirty="0"/>
              <a:t>Skriv text här</a:t>
            </a:r>
            <a:endParaRPr lang="en-US" dirty="0"/>
          </a:p>
        </p:txBody>
      </p:sp>
      <p:sp>
        <p:nvSpPr>
          <p:cNvPr id="4" name="textruta 3">
            <a:extLst>
              <a:ext uri="{FF2B5EF4-FFF2-40B4-BE49-F238E27FC236}">
                <a16:creationId xmlns:a16="http://schemas.microsoft.com/office/drawing/2014/main" id="{2DB92D40-5F44-4A12-A0C2-161F3FFFEFD2}"/>
              </a:ext>
            </a:extLst>
          </p:cNvPr>
          <p:cNvSpPr txBox="1"/>
          <p:nvPr userDrawn="1"/>
        </p:nvSpPr>
        <p:spPr>
          <a:xfrm>
            <a:off x="0" y="-363264"/>
            <a:ext cx="12192000" cy="246221"/>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1000" dirty="0">
                <a:solidFill>
                  <a:schemeClr val="tx1">
                    <a:lumMod val="65000"/>
                    <a:lumOff val="35000"/>
                  </a:schemeClr>
                </a:solidFill>
                <a:latin typeface="+mn-lt"/>
              </a:rPr>
              <a:t>För att byta bakgrundsbild – Högerklicka på bilden. Välj Ändra bild. Välj sedan Från en fil.</a:t>
            </a:r>
          </a:p>
        </p:txBody>
      </p:sp>
      <p:sp>
        <p:nvSpPr>
          <p:cNvPr id="15" name="Platshållare för text 14">
            <a:extLst>
              <a:ext uri="{FF2B5EF4-FFF2-40B4-BE49-F238E27FC236}">
                <a16:creationId xmlns:a16="http://schemas.microsoft.com/office/drawing/2014/main" id="{BC63DBC5-3A01-48A2-B443-DAC14C323B9A}"/>
              </a:ext>
            </a:extLst>
          </p:cNvPr>
          <p:cNvSpPr>
            <a:spLocks noGrp="1"/>
          </p:cNvSpPr>
          <p:nvPr>
            <p:ph type="body" sz="quarter" idx="10" hasCustomPrompt="1"/>
          </p:nvPr>
        </p:nvSpPr>
        <p:spPr>
          <a:xfrm>
            <a:off x="5338665" y="0"/>
            <a:ext cx="1514671" cy="756000"/>
          </a:xfrm>
          <a:prstGeom prst="rect">
            <a:avLst/>
          </a:prstGeom>
          <a:blipFill>
            <a:blip r:embed="rId2"/>
            <a:stretch>
              <a:fillRect/>
            </a:stretch>
          </a:blipFill>
        </p:spPr>
        <p:txBody>
          <a:bodyPr/>
          <a:lstStyle>
            <a:lvl1pPr marL="0" indent="0">
              <a:buNone/>
              <a:defRPr/>
            </a:lvl1pPr>
          </a:lstStyle>
          <a:p>
            <a:pPr lvl="0"/>
            <a:r>
              <a:rPr lang="en-US" dirty="0"/>
              <a:t> </a:t>
            </a:r>
          </a:p>
        </p:txBody>
      </p:sp>
      <p:sp>
        <p:nvSpPr>
          <p:cNvPr id="12"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bg1"/>
                </a:solidFill>
              </a:defRPr>
            </a:lvl1pPr>
          </a:lstStyle>
          <a:p>
            <a:endParaRPr lang="sv-SE" dirty="0"/>
          </a:p>
        </p:txBody>
      </p:sp>
      <p:sp>
        <p:nvSpPr>
          <p:cNvPr id="13"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bg1"/>
                </a:solidFill>
              </a:defRPr>
            </a:lvl1pPr>
          </a:lstStyle>
          <a:p>
            <a:r>
              <a:rPr lang="sv-SE"/>
              <a:t>Titel</a:t>
            </a:r>
            <a:endParaRPr lang="sv-SE" dirty="0"/>
          </a:p>
        </p:txBody>
      </p:sp>
      <p:sp>
        <p:nvSpPr>
          <p:cNvPr id="14"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bg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19072816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ubrik - bildbakgrund">
    <p:spTree>
      <p:nvGrpSpPr>
        <p:cNvPr id="1" name=""/>
        <p:cNvGrpSpPr/>
        <p:nvPr/>
      </p:nvGrpSpPr>
      <p:grpSpPr>
        <a:xfrm>
          <a:off x="0" y="0"/>
          <a:ext cx="0" cy="0"/>
          <a:chOff x="0" y="0"/>
          <a:chExt cx="0" cy="0"/>
        </a:xfrm>
      </p:grpSpPr>
      <p:sp>
        <p:nvSpPr>
          <p:cNvPr id="8" name="Platshållare för bild 5"/>
          <p:cNvSpPr>
            <a:spLocks noGrp="1"/>
          </p:cNvSpPr>
          <p:nvPr>
            <p:ph type="pic" sz="quarter" idx="12" hasCustomPrompt="1"/>
          </p:nvPr>
        </p:nvSpPr>
        <p:spPr>
          <a:xfrm>
            <a:off x="0" y="0"/>
            <a:ext cx="12192000" cy="6858000"/>
          </a:xfrm>
          <a:prstGeom prst="rect">
            <a:avLst/>
          </a:prstGeom>
          <a:solidFill>
            <a:schemeClr val="accent5"/>
          </a:solidFill>
        </p:spPr>
        <p:txBody>
          <a:bodyPr anchor="t"/>
          <a:lstStyle>
            <a:lvl1pPr marL="0" indent="0">
              <a:buNone/>
              <a:defRPr>
                <a:solidFill>
                  <a:schemeClr val="bg1"/>
                </a:solidFill>
              </a:defRPr>
            </a:lvl1pPr>
          </a:lstStyle>
          <a:p>
            <a:r>
              <a:rPr lang="sv-SE" dirty="0"/>
              <a:t>Bild</a:t>
            </a:r>
          </a:p>
        </p:txBody>
      </p:sp>
      <p:sp>
        <p:nvSpPr>
          <p:cNvPr id="2" name="Rubrik 1">
            <a:extLst>
              <a:ext uri="{FF2B5EF4-FFF2-40B4-BE49-F238E27FC236}">
                <a16:creationId xmlns:a16="http://schemas.microsoft.com/office/drawing/2014/main" id="{DAD7E678-F878-4A88-B37F-CF88CE888BB6}"/>
              </a:ext>
            </a:extLst>
          </p:cNvPr>
          <p:cNvSpPr>
            <a:spLocks noGrp="1"/>
          </p:cNvSpPr>
          <p:nvPr>
            <p:ph type="title" hasCustomPrompt="1"/>
          </p:nvPr>
        </p:nvSpPr>
        <p:spPr>
          <a:xfrm>
            <a:off x="696000" y="1998000"/>
            <a:ext cx="10800000" cy="1080000"/>
          </a:xfrm>
          <a:prstGeom prst="rect">
            <a:avLst/>
          </a:prstGeom>
        </p:spPr>
        <p:txBody>
          <a:bodyPr anchor="ctr"/>
          <a:lstStyle>
            <a:lvl1pPr algn="ctr">
              <a:defRPr sz="6000">
                <a:solidFill>
                  <a:schemeClr val="bg1"/>
                </a:solidFill>
              </a:defRPr>
            </a:lvl1pPr>
          </a:lstStyle>
          <a:p>
            <a:r>
              <a:rPr lang="sv-SE" dirty="0"/>
              <a:t>Klicka - lägg till rubrik</a:t>
            </a:r>
            <a:endParaRPr lang="en-US" dirty="0"/>
          </a:p>
        </p:txBody>
      </p:sp>
      <p:sp>
        <p:nvSpPr>
          <p:cNvPr id="4" name="textruta 3">
            <a:extLst>
              <a:ext uri="{FF2B5EF4-FFF2-40B4-BE49-F238E27FC236}">
                <a16:creationId xmlns:a16="http://schemas.microsoft.com/office/drawing/2014/main" id="{2DB92D40-5F44-4A12-A0C2-161F3FFFEFD2}"/>
              </a:ext>
            </a:extLst>
          </p:cNvPr>
          <p:cNvSpPr txBox="1"/>
          <p:nvPr userDrawn="1"/>
        </p:nvSpPr>
        <p:spPr>
          <a:xfrm>
            <a:off x="0" y="-363264"/>
            <a:ext cx="12192000" cy="246221"/>
          </a:xfrm>
          <a:prstGeom prst="rect">
            <a:avLst/>
          </a:prstGeom>
          <a:solidFill>
            <a:schemeClr val="bg1"/>
          </a:solidFill>
          <a:effectLst>
            <a:outerShdw blurRad="50800" dist="38100" dir="2700000" algn="tl" rotWithShape="0">
              <a:prstClr val="black">
                <a:alpha val="40000"/>
              </a:prstClr>
            </a:outerShdw>
          </a:effectLst>
        </p:spPr>
        <p:txBody>
          <a:bodyPr wrap="square" rtlCol="0" anchor="b" anchorCtr="0">
            <a:spAutoFit/>
          </a:bodyPr>
          <a:lstStyle/>
          <a:p>
            <a:r>
              <a:rPr lang="sv-SE" sz="1000" dirty="0">
                <a:solidFill>
                  <a:schemeClr val="tx1">
                    <a:lumMod val="65000"/>
                    <a:lumOff val="35000"/>
                  </a:schemeClr>
                </a:solidFill>
                <a:latin typeface="+mn-lt"/>
              </a:rPr>
              <a:t>För att byta bakgrundsbild – Högerklicka på bilden. Välj Ändra bild. Välj sedan Från en fil.</a:t>
            </a:r>
          </a:p>
        </p:txBody>
      </p:sp>
      <p:sp>
        <p:nvSpPr>
          <p:cNvPr id="15" name="Platshållare för text 14">
            <a:extLst>
              <a:ext uri="{FF2B5EF4-FFF2-40B4-BE49-F238E27FC236}">
                <a16:creationId xmlns:a16="http://schemas.microsoft.com/office/drawing/2014/main" id="{BC63DBC5-3A01-48A2-B443-DAC14C323B9A}"/>
              </a:ext>
            </a:extLst>
          </p:cNvPr>
          <p:cNvSpPr>
            <a:spLocks noGrp="1"/>
          </p:cNvSpPr>
          <p:nvPr>
            <p:ph type="body" sz="quarter" idx="10" hasCustomPrompt="1"/>
          </p:nvPr>
        </p:nvSpPr>
        <p:spPr>
          <a:xfrm>
            <a:off x="5338665" y="0"/>
            <a:ext cx="1514671" cy="756000"/>
          </a:xfrm>
          <a:prstGeom prst="rect">
            <a:avLst/>
          </a:prstGeom>
          <a:blipFill>
            <a:blip r:embed="rId2"/>
            <a:stretch>
              <a:fillRect/>
            </a:stretch>
          </a:blipFill>
        </p:spPr>
        <p:txBody>
          <a:bodyPr/>
          <a:lstStyle>
            <a:lvl1pPr marL="0" indent="0">
              <a:buNone/>
              <a:defRPr/>
            </a:lvl1pPr>
          </a:lstStyle>
          <a:p>
            <a:pPr lvl="0"/>
            <a:r>
              <a:rPr lang="en-US" dirty="0"/>
              <a:t> </a:t>
            </a:r>
          </a:p>
        </p:txBody>
      </p:sp>
      <p:sp>
        <p:nvSpPr>
          <p:cNvPr id="9"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bg1"/>
                </a:solidFill>
              </a:defRPr>
            </a:lvl1pPr>
          </a:lstStyle>
          <a:p>
            <a:endParaRPr lang="sv-SE" dirty="0"/>
          </a:p>
        </p:txBody>
      </p:sp>
      <p:sp>
        <p:nvSpPr>
          <p:cNvPr id="11"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bg1"/>
                </a:solidFill>
              </a:defRPr>
            </a:lvl1pPr>
          </a:lstStyle>
          <a:p>
            <a:r>
              <a:rPr lang="sv-SE"/>
              <a:t>Titel</a:t>
            </a:r>
            <a:endParaRPr lang="sv-SE" dirty="0"/>
          </a:p>
        </p:txBody>
      </p:sp>
      <p:sp>
        <p:nvSpPr>
          <p:cNvPr id="12"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bg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189252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Kapitel">
    <p:bg>
      <p:bgPr>
        <a:solidFill>
          <a:schemeClr val="accent3"/>
        </a:solidFill>
        <a:effectLst/>
      </p:bgPr>
    </p:bg>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696000" y="1998000"/>
            <a:ext cx="10800000" cy="1080000"/>
          </a:xfrm>
          <a:prstGeom prst="rect">
            <a:avLst/>
          </a:prstGeom>
        </p:spPr>
        <p:txBody>
          <a:bodyPr anchor="ctr"/>
          <a:lstStyle>
            <a:lvl1pPr algn="ctr">
              <a:defRPr sz="6000" baseline="0">
                <a:solidFill>
                  <a:schemeClr val="bg1"/>
                </a:solidFill>
              </a:defRPr>
            </a:lvl1pPr>
          </a:lstStyle>
          <a:p>
            <a:r>
              <a:rPr lang="sv-SE" dirty="0"/>
              <a:t>Klicka - lägg till rubrik</a:t>
            </a:r>
          </a:p>
        </p:txBody>
      </p:sp>
      <p:sp>
        <p:nvSpPr>
          <p:cNvPr id="9"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bg1"/>
                </a:solidFill>
              </a:defRPr>
            </a:lvl1pPr>
          </a:lstStyle>
          <a:p>
            <a:endParaRPr lang="sv-SE" dirty="0"/>
          </a:p>
        </p:txBody>
      </p:sp>
      <p:sp>
        <p:nvSpPr>
          <p:cNvPr id="10"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bg1"/>
                </a:solidFill>
              </a:defRPr>
            </a:lvl1pPr>
          </a:lstStyle>
          <a:p>
            <a:r>
              <a:rPr lang="sv-SE"/>
              <a:t>Titel</a:t>
            </a:r>
            <a:endParaRPr lang="sv-SE" dirty="0"/>
          </a:p>
        </p:txBody>
      </p:sp>
      <p:sp>
        <p:nvSpPr>
          <p:cNvPr id="11"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bg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28510354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Rubrik &amp; punkter">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694800" y="1270800"/>
            <a:ext cx="10800000" cy="900000"/>
          </a:xfrm>
          <a:prstGeom prst="rect">
            <a:avLst/>
          </a:prstGeom>
        </p:spPr>
        <p:txBody>
          <a:bodyPr anchor="ctr"/>
          <a:lstStyle>
            <a:lvl1pPr algn="l">
              <a:defRPr sz="4000"/>
            </a:lvl1pPr>
          </a:lstStyle>
          <a:p>
            <a:r>
              <a:rPr lang="sv-SE" dirty="0"/>
              <a:t>Klicka – lägg till rubrik</a:t>
            </a:r>
          </a:p>
        </p:txBody>
      </p:sp>
      <p:sp>
        <p:nvSpPr>
          <p:cNvPr id="8" name="Platshållare för text 7"/>
          <p:cNvSpPr>
            <a:spLocks noGrp="1"/>
          </p:cNvSpPr>
          <p:nvPr>
            <p:ph type="body" sz="quarter" idx="12" hasCustomPrompt="1"/>
          </p:nvPr>
        </p:nvSpPr>
        <p:spPr>
          <a:xfrm>
            <a:off x="694800" y="2529000"/>
            <a:ext cx="8607600" cy="3060000"/>
          </a:xfrm>
          <a:prstGeom prst="rect">
            <a:avLst/>
          </a:prstGeom>
        </p:spPr>
        <p:txBody>
          <a:bodyPr/>
          <a:lstStyle>
            <a:lvl1pPr marL="360000" indent="-360000" defTabSz="360000">
              <a:lnSpc>
                <a:spcPct val="100000"/>
              </a:lnSpc>
              <a:buFont typeface="Arial" panose="020B0604020202020204" pitchFamily="34" charset="0"/>
              <a:buChar char="•"/>
              <a:defRPr sz="2000" spc="0"/>
            </a:lvl1pPr>
            <a:lvl2pPr marL="720000" marR="0" indent="-360000" algn="l" defTabSz="360000" rtl="0" eaLnBrk="1" fontAlgn="auto" latinLnBrk="0" hangingPunct="1">
              <a:lnSpc>
                <a:spcPct val="90000"/>
              </a:lnSpc>
              <a:spcBef>
                <a:spcPts val="500"/>
              </a:spcBef>
              <a:spcAft>
                <a:spcPts val="0"/>
              </a:spcAft>
              <a:buClrTx/>
              <a:buSzTx/>
              <a:buFont typeface="Arial" panose="020B0604020202020204" pitchFamily="34" charset="0"/>
              <a:buChar char="‒"/>
              <a:tabLst>
                <a:tab pos="360000" algn="l"/>
              </a:tabLst>
              <a:defRPr lang="sv-SE" sz="1800" kern="1200" spc="0" baseline="0" dirty="0" smtClean="0">
                <a:solidFill>
                  <a:schemeClr val="tx1"/>
                </a:solidFill>
                <a:latin typeface="+mn-lt"/>
                <a:ea typeface="+mn-ea"/>
                <a:cs typeface="+mn-cs"/>
              </a:defRPr>
            </a:lvl2pPr>
            <a:lvl3pPr marL="108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3pPr>
            <a:lvl4pPr marL="144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4pPr>
            <a:lvl5pPr marL="1800000" indent="-360000" defTabSz="3240000">
              <a:buFont typeface="Arial" panose="020B0604020202020204" pitchFamily="34" charset="0"/>
              <a:buChar char="‒"/>
              <a:tabLst>
                <a:tab pos="360000" algn="l"/>
                <a:tab pos="720000" algn="l"/>
                <a:tab pos="1080000" algn="l"/>
                <a:tab pos="1440000" algn="l"/>
                <a:tab pos="1800000" algn="l"/>
                <a:tab pos="2160000" algn="l"/>
                <a:tab pos="2520000" algn="l"/>
                <a:tab pos="2880000" algn="l"/>
                <a:tab pos="3240000" algn="l"/>
              </a:tabLst>
              <a:defRPr lang="sv-SE" sz="1800" kern="1200" spc="0" baseline="0" dirty="0" smtClean="0">
                <a:solidFill>
                  <a:schemeClr val="tx1"/>
                </a:solidFill>
                <a:latin typeface="+mn-lt"/>
                <a:ea typeface="+mn-ea"/>
                <a:cs typeface="+mn-cs"/>
              </a:defRPr>
            </a:lvl5pPr>
            <a:lvl6pPr marL="2160000" indent="-360000">
              <a:buFont typeface="Arial" panose="020B0604020202020204" pitchFamily="34" charset="0"/>
              <a:buChar char="‒"/>
              <a:defRPr lang="sv-SE" sz="1800" kern="1200" spc="0" baseline="0" dirty="0" smtClean="0">
                <a:solidFill>
                  <a:schemeClr val="tx1"/>
                </a:solidFill>
                <a:latin typeface="+mn-lt"/>
                <a:ea typeface="+mn-ea"/>
                <a:cs typeface="+mn-cs"/>
              </a:defRPr>
            </a:lvl6pPr>
            <a:lvl7pPr marL="2520000" indent="-360000">
              <a:buFont typeface="Arial" panose="020B0604020202020204" pitchFamily="34" charset="0"/>
              <a:buChar char="‒"/>
              <a:defRPr lang="sv-SE" sz="1800" kern="1200" spc="0" baseline="0" dirty="0" smtClean="0">
                <a:solidFill>
                  <a:schemeClr val="tx1"/>
                </a:solidFill>
                <a:latin typeface="+mn-lt"/>
                <a:ea typeface="+mn-ea"/>
                <a:cs typeface="+mn-cs"/>
              </a:defRPr>
            </a:lvl7pPr>
            <a:lvl8pPr marL="2880000" indent="-360000">
              <a:buFont typeface="Arial" panose="020B0604020202020204" pitchFamily="34" charset="0"/>
              <a:buChar char="‒"/>
              <a:defRPr lang="sv-SE" sz="1800" kern="1200" spc="0" baseline="0" dirty="0" smtClean="0">
                <a:solidFill>
                  <a:schemeClr val="tx1"/>
                </a:solidFill>
                <a:latin typeface="+mn-lt"/>
                <a:ea typeface="+mn-ea"/>
                <a:cs typeface="+mn-cs"/>
              </a:defRPr>
            </a:lvl8pPr>
            <a:lvl9pPr marL="3240000" indent="-324000">
              <a:buFont typeface="Arial" panose="020B0604020202020204" pitchFamily="34" charset="0"/>
              <a:buChar char="‒"/>
              <a:defRPr lang="sv-SE" sz="1800" kern="1200" spc="0" baseline="0" dirty="0" smtClean="0">
                <a:solidFill>
                  <a:schemeClr val="tx1"/>
                </a:solidFill>
                <a:latin typeface="+mn-lt"/>
                <a:ea typeface="+mn-ea"/>
                <a:cs typeface="+mn-cs"/>
              </a:defRPr>
            </a:lvl9pPr>
          </a:lstStyle>
          <a:p>
            <a:pPr lvl="0"/>
            <a:r>
              <a:rPr lang="sv-SE" dirty="0"/>
              <a:t>Skriv text här</a:t>
            </a:r>
          </a:p>
        </p:txBody>
      </p:sp>
      <p:sp>
        <p:nvSpPr>
          <p:cNvPr id="10"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tx1"/>
                </a:solidFill>
              </a:defRPr>
            </a:lvl1pPr>
          </a:lstStyle>
          <a:p>
            <a:endParaRPr lang="sv-SE" dirty="0"/>
          </a:p>
        </p:txBody>
      </p:sp>
      <p:sp>
        <p:nvSpPr>
          <p:cNvPr id="11"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tx1"/>
                </a:solidFill>
              </a:defRPr>
            </a:lvl1pPr>
          </a:lstStyle>
          <a:p>
            <a:r>
              <a:rPr lang="sv-SE"/>
              <a:t>Titel</a:t>
            </a:r>
            <a:endParaRPr lang="sv-SE" dirty="0"/>
          </a:p>
        </p:txBody>
      </p:sp>
      <p:sp>
        <p:nvSpPr>
          <p:cNvPr id="12"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tx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4011162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Rubrik, text &amp; logotyp">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696000" y="1998000"/>
            <a:ext cx="10800000" cy="1080000"/>
          </a:xfrm>
          <a:prstGeom prst="rect">
            <a:avLst/>
          </a:prstGeom>
        </p:spPr>
        <p:txBody>
          <a:bodyPr anchor="ctr"/>
          <a:lstStyle>
            <a:lvl1pPr algn="ctr">
              <a:defRPr sz="6000"/>
            </a:lvl1pPr>
          </a:lstStyle>
          <a:p>
            <a:r>
              <a:rPr lang="sv-SE" dirty="0"/>
              <a:t>Klicka – lägg till rubrik</a:t>
            </a:r>
          </a:p>
        </p:txBody>
      </p:sp>
      <p:sp>
        <p:nvSpPr>
          <p:cNvPr id="8" name="Platshållare för text 7"/>
          <p:cNvSpPr>
            <a:spLocks noGrp="1"/>
          </p:cNvSpPr>
          <p:nvPr>
            <p:ph type="body" sz="quarter" idx="12" hasCustomPrompt="1"/>
          </p:nvPr>
        </p:nvSpPr>
        <p:spPr>
          <a:xfrm>
            <a:off x="696000" y="3284970"/>
            <a:ext cx="10800000" cy="1800000"/>
          </a:xfrm>
          <a:prstGeom prst="rect">
            <a:avLst/>
          </a:prstGeom>
        </p:spPr>
        <p:txBody>
          <a:bodyPr/>
          <a:lstStyle>
            <a:lvl1pPr marL="0" indent="0" algn="ctr">
              <a:lnSpc>
                <a:spcPct val="100000"/>
              </a:lnSpc>
              <a:buFont typeface="+mj-lt"/>
              <a:buNone/>
              <a:defRPr sz="2400" spc="0" baseline="0"/>
            </a:lvl1pPr>
            <a:lvl2pPr marL="575100" indent="-342900">
              <a:buFont typeface="+mj-lt"/>
              <a:buAutoNum type="arabicPeriod"/>
              <a:defRPr/>
            </a:lvl2pPr>
            <a:lvl3pPr marL="805500" indent="-342900">
              <a:buFont typeface="+mj-lt"/>
              <a:buAutoNum type="arabicPeriod"/>
              <a:defRPr/>
            </a:lvl3pPr>
            <a:lvl4pPr marL="1035900" indent="-342900">
              <a:buFont typeface="+mj-lt"/>
              <a:buAutoNum type="arabicPeriod"/>
              <a:defRPr/>
            </a:lvl4pPr>
            <a:lvl5pPr marL="1230300" indent="-342900">
              <a:buFont typeface="+mj-lt"/>
              <a:buAutoNum type="arabicPeriod"/>
              <a:defRPr/>
            </a:lvl5pPr>
          </a:lstStyle>
          <a:p>
            <a:pPr lvl="0"/>
            <a:r>
              <a:rPr lang="sv-SE" dirty="0"/>
              <a:t>Skriv text här</a:t>
            </a:r>
          </a:p>
        </p:txBody>
      </p:sp>
      <p:sp>
        <p:nvSpPr>
          <p:cNvPr id="5" name="Platshållare för datum 4"/>
          <p:cNvSpPr>
            <a:spLocks noGrp="1"/>
          </p:cNvSpPr>
          <p:nvPr>
            <p:ph type="dt" sz="half" idx="14"/>
          </p:nvPr>
        </p:nvSpPr>
        <p:spPr/>
        <p:txBody>
          <a:bodyPr/>
          <a:lstStyle>
            <a:lvl1pPr>
              <a:defRPr sz="1000"/>
            </a:lvl1pPr>
          </a:lstStyle>
          <a:p>
            <a:endParaRPr lang="sv-SE" dirty="0"/>
          </a:p>
        </p:txBody>
      </p:sp>
      <p:sp>
        <p:nvSpPr>
          <p:cNvPr id="9" name="Platshållare för sidfot 8"/>
          <p:cNvSpPr>
            <a:spLocks noGrp="1"/>
          </p:cNvSpPr>
          <p:nvPr>
            <p:ph type="ftr" sz="quarter" idx="15"/>
          </p:nvPr>
        </p:nvSpPr>
        <p:spPr/>
        <p:txBody>
          <a:bodyPr/>
          <a:lstStyle>
            <a:lvl1pPr>
              <a:defRPr sz="1000"/>
            </a:lvl1pPr>
          </a:lstStyle>
          <a:p>
            <a:r>
              <a:rPr lang="sv-SE"/>
              <a:t>Titel</a:t>
            </a:r>
            <a:endParaRPr lang="sv-SE" dirty="0"/>
          </a:p>
        </p:txBody>
      </p:sp>
      <p:sp>
        <p:nvSpPr>
          <p:cNvPr id="10" name="Platshållare för bildnummer 9"/>
          <p:cNvSpPr>
            <a:spLocks noGrp="1"/>
          </p:cNvSpPr>
          <p:nvPr>
            <p:ph type="sldNum" sz="quarter" idx="16"/>
          </p:nvPr>
        </p:nvSpPr>
        <p:spPr/>
        <p:txBody>
          <a:bodyPr/>
          <a:lstStyle>
            <a:lvl1pPr>
              <a:defRPr sz="1000"/>
            </a:lvl1pPr>
          </a:lstStyle>
          <a:p>
            <a:fld id="{816FEC2C-AD63-44F4-896C-A2025F5FB260}" type="slidenum">
              <a:rPr lang="sv-SE" smtClean="0"/>
              <a:pPr/>
              <a:t>‹#›</a:t>
            </a:fld>
            <a:endParaRPr lang="sv-SE" dirty="0"/>
          </a:p>
        </p:txBody>
      </p:sp>
      <p:sp>
        <p:nvSpPr>
          <p:cNvPr id="6" name="Platshållare för text 5"/>
          <p:cNvSpPr>
            <a:spLocks noGrp="1"/>
          </p:cNvSpPr>
          <p:nvPr>
            <p:ph type="body" sz="quarter" idx="17" hasCustomPrompt="1"/>
          </p:nvPr>
        </p:nvSpPr>
        <p:spPr>
          <a:xfrm>
            <a:off x="694800" y="5529600"/>
            <a:ext cx="2739600" cy="925200"/>
          </a:xfrm>
          <a:prstGeom prst="rect">
            <a:avLst/>
          </a:prstGeom>
        </p:spPr>
        <p:txBody>
          <a:bodyPr/>
          <a:lstStyle>
            <a:lvl1pPr marL="0" indent="0">
              <a:buNone/>
              <a:defRPr/>
            </a:lvl1pPr>
          </a:lstStyle>
          <a:p>
            <a:pPr lvl="0"/>
            <a:r>
              <a:rPr lang="sv-SE" dirty="0"/>
              <a:t>Plats för EU-logotyp</a:t>
            </a:r>
          </a:p>
        </p:txBody>
      </p:sp>
    </p:spTree>
    <p:extLst>
      <p:ext uri="{BB962C8B-B14F-4D97-AF65-F5344CB8AC3E}">
        <p14:creationId xmlns:p14="http://schemas.microsoft.com/office/powerpoint/2010/main" val="2279311065"/>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Rubrik vä, bild hö">
    <p:spTree>
      <p:nvGrpSpPr>
        <p:cNvPr id="1" name=""/>
        <p:cNvGrpSpPr/>
        <p:nvPr/>
      </p:nvGrpSpPr>
      <p:grpSpPr>
        <a:xfrm>
          <a:off x="0" y="0"/>
          <a:ext cx="0" cy="0"/>
          <a:chOff x="0" y="0"/>
          <a:chExt cx="0" cy="0"/>
        </a:xfrm>
      </p:grpSpPr>
      <p:sp>
        <p:nvSpPr>
          <p:cNvPr id="2" name="Rubrik 1"/>
          <p:cNvSpPr>
            <a:spLocks noGrp="1"/>
          </p:cNvSpPr>
          <p:nvPr>
            <p:ph type="title" hasCustomPrompt="1"/>
          </p:nvPr>
        </p:nvSpPr>
        <p:spPr>
          <a:xfrm>
            <a:off x="696000" y="1269000"/>
            <a:ext cx="5040000" cy="900000"/>
          </a:xfrm>
          <a:prstGeom prst="rect">
            <a:avLst/>
          </a:prstGeom>
        </p:spPr>
        <p:txBody>
          <a:bodyPr anchor="ctr"/>
          <a:lstStyle>
            <a:lvl1pPr>
              <a:defRPr sz="4000"/>
            </a:lvl1pPr>
          </a:lstStyle>
          <a:p>
            <a:r>
              <a:rPr lang="sv-SE" dirty="0"/>
              <a:t>Rubrik</a:t>
            </a:r>
          </a:p>
        </p:txBody>
      </p:sp>
      <p:sp>
        <p:nvSpPr>
          <p:cNvPr id="10" name="Platshållare för bild 9"/>
          <p:cNvSpPr>
            <a:spLocks noGrp="1"/>
          </p:cNvSpPr>
          <p:nvPr>
            <p:ph type="pic" sz="quarter" idx="13" hasCustomPrompt="1"/>
          </p:nvPr>
        </p:nvSpPr>
        <p:spPr>
          <a:xfrm>
            <a:off x="6456000" y="1269000"/>
            <a:ext cx="5040000" cy="4320000"/>
          </a:xfrm>
          <a:prstGeom prst="rect">
            <a:avLst/>
          </a:prstGeom>
        </p:spPr>
        <p:txBody>
          <a:bodyPr/>
          <a:lstStyle>
            <a:lvl1pPr marL="0" indent="0">
              <a:buNone/>
              <a:defRPr/>
            </a:lvl1pPr>
          </a:lstStyle>
          <a:p>
            <a:r>
              <a:rPr lang="sv-SE" dirty="0"/>
              <a:t>Bild</a:t>
            </a:r>
          </a:p>
        </p:txBody>
      </p:sp>
      <p:sp>
        <p:nvSpPr>
          <p:cNvPr id="5" name="Platshållare för datum 4"/>
          <p:cNvSpPr>
            <a:spLocks noGrp="1"/>
          </p:cNvSpPr>
          <p:nvPr>
            <p:ph type="dt" sz="half" idx="14"/>
          </p:nvPr>
        </p:nvSpPr>
        <p:spPr>
          <a:xfrm>
            <a:off x="10152000" y="201600"/>
            <a:ext cx="1767114" cy="365125"/>
          </a:xfrm>
        </p:spPr>
        <p:txBody>
          <a:bodyPr/>
          <a:lstStyle>
            <a:lvl1pPr>
              <a:defRPr sz="1000"/>
            </a:lvl1pPr>
          </a:lstStyle>
          <a:p>
            <a:endParaRPr lang="sv-SE" dirty="0"/>
          </a:p>
        </p:txBody>
      </p:sp>
      <p:sp>
        <p:nvSpPr>
          <p:cNvPr id="6" name="Platshållare för sidfot 5"/>
          <p:cNvSpPr>
            <a:spLocks noGrp="1"/>
          </p:cNvSpPr>
          <p:nvPr>
            <p:ph type="ftr" sz="quarter" idx="15"/>
          </p:nvPr>
        </p:nvSpPr>
        <p:spPr>
          <a:xfrm>
            <a:off x="696000" y="201600"/>
            <a:ext cx="3570514" cy="365125"/>
          </a:xfrm>
        </p:spPr>
        <p:txBody>
          <a:bodyPr/>
          <a:lstStyle>
            <a:lvl1pPr>
              <a:defRPr sz="1000"/>
            </a:lvl1pPr>
          </a:lstStyle>
          <a:p>
            <a:r>
              <a:rPr lang="sv-SE"/>
              <a:t>Titel</a:t>
            </a:r>
            <a:endParaRPr lang="sv-SE" dirty="0"/>
          </a:p>
        </p:txBody>
      </p:sp>
      <p:sp>
        <p:nvSpPr>
          <p:cNvPr id="9" name="Platshållare för bildnummer 8"/>
          <p:cNvSpPr>
            <a:spLocks noGrp="1"/>
          </p:cNvSpPr>
          <p:nvPr>
            <p:ph type="sldNum" sz="quarter" idx="16"/>
          </p:nvPr>
        </p:nvSpPr>
        <p:spPr>
          <a:xfrm>
            <a:off x="-1" y="201600"/>
            <a:ext cx="784800" cy="365125"/>
          </a:xfrm>
        </p:spPr>
        <p:txBody>
          <a:bodyPr/>
          <a:lstStyle>
            <a:lvl1pPr>
              <a:defRPr sz="1000"/>
            </a:lvl1pPr>
          </a:lstStyle>
          <a:p>
            <a:fld id="{816FEC2C-AD63-44F4-896C-A2025F5FB260}" type="slidenum">
              <a:rPr lang="sv-SE" smtClean="0"/>
              <a:pPr/>
              <a:t>‹#›</a:t>
            </a:fld>
            <a:endParaRPr lang="sv-SE" dirty="0"/>
          </a:p>
        </p:txBody>
      </p:sp>
      <p:sp>
        <p:nvSpPr>
          <p:cNvPr id="11" name="Platshållare för text 7"/>
          <p:cNvSpPr>
            <a:spLocks noGrp="1"/>
          </p:cNvSpPr>
          <p:nvPr>
            <p:ph type="body" sz="quarter" idx="12" hasCustomPrompt="1"/>
          </p:nvPr>
        </p:nvSpPr>
        <p:spPr>
          <a:xfrm>
            <a:off x="694800" y="2170800"/>
            <a:ext cx="5040000" cy="3420000"/>
          </a:xfrm>
          <a:prstGeom prst="rect">
            <a:avLst/>
          </a:prstGeom>
        </p:spPr>
        <p:txBody>
          <a:bodyPr/>
          <a:lstStyle>
            <a:lvl1pPr marL="360000" indent="-360000" defTabSz="360000">
              <a:lnSpc>
                <a:spcPct val="100000"/>
              </a:lnSpc>
              <a:buFont typeface="Arial" panose="020B0604020202020204" pitchFamily="34" charset="0"/>
              <a:buChar char="•"/>
              <a:defRPr sz="2000" spc="0"/>
            </a:lvl1pPr>
            <a:lvl2pPr marL="720000" marR="0" indent="-360000" algn="l" defTabSz="360000" rtl="0" eaLnBrk="1" fontAlgn="auto" latinLnBrk="0" hangingPunct="1">
              <a:lnSpc>
                <a:spcPct val="90000"/>
              </a:lnSpc>
              <a:spcBef>
                <a:spcPts val="500"/>
              </a:spcBef>
              <a:spcAft>
                <a:spcPts val="0"/>
              </a:spcAft>
              <a:buClrTx/>
              <a:buSzTx/>
              <a:buFont typeface="Arial" panose="020B0604020202020204" pitchFamily="34" charset="0"/>
              <a:buChar char="‒"/>
              <a:tabLst>
                <a:tab pos="360000" algn="l"/>
              </a:tabLst>
              <a:defRPr lang="sv-SE" sz="1800" kern="1200" spc="0" baseline="0" dirty="0" smtClean="0">
                <a:solidFill>
                  <a:schemeClr val="tx1"/>
                </a:solidFill>
                <a:latin typeface="+mn-lt"/>
                <a:ea typeface="+mn-ea"/>
                <a:cs typeface="+mn-cs"/>
              </a:defRPr>
            </a:lvl2pPr>
            <a:lvl3pPr marL="108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3pPr>
            <a:lvl4pPr marL="144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4pPr>
            <a:lvl5pPr marL="1800000" indent="-360000" defTabSz="3240000">
              <a:buFont typeface="Arial" panose="020B0604020202020204" pitchFamily="34" charset="0"/>
              <a:buChar char="‒"/>
              <a:tabLst>
                <a:tab pos="360000" algn="l"/>
                <a:tab pos="720000" algn="l"/>
                <a:tab pos="1080000" algn="l"/>
                <a:tab pos="1440000" algn="l"/>
                <a:tab pos="1800000" algn="l"/>
                <a:tab pos="2160000" algn="l"/>
                <a:tab pos="2520000" algn="l"/>
                <a:tab pos="2880000" algn="l"/>
                <a:tab pos="3240000" algn="l"/>
              </a:tabLst>
              <a:defRPr lang="sv-SE" sz="1800" kern="1200" spc="0" baseline="0" dirty="0" smtClean="0">
                <a:solidFill>
                  <a:schemeClr val="tx1"/>
                </a:solidFill>
                <a:latin typeface="+mn-lt"/>
                <a:ea typeface="+mn-ea"/>
                <a:cs typeface="+mn-cs"/>
              </a:defRPr>
            </a:lvl5pPr>
            <a:lvl6pPr marL="2160000" indent="-360000">
              <a:buFont typeface="Arial" panose="020B0604020202020204" pitchFamily="34" charset="0"/>
              <a:buChar char="‒"/>
              <a:defRPr lang="sv-SE" sz="1800" kern="1200" spc="0" baseline="0" dirty="0" smtClean="0">
                <a:solidFill>
                  <a:schemeClr val="tx1"/>
                </a:solidFill>
                <a:latin typeface="+mn-lt"/>
                <a:ea typeface="+mn-ea"/>
                <a:cs typeface="+mn-cs"/>
              </a:defRPr>
            </a:lvl6pPr>
            <a:lvl7pPr marL="2520000" indent="-360000">
              <a:buFont typeface="Arial" panose="020B0604020202020204" pitchFamily="34" charset="0"/>
              <a:buChar char="‒"/>
              <a:defRPr lang="sv-SE" sz="1800" kern="1200" spc="0" baseline="0" dirty="0" smtClean="0">
                <a:solidFill>
                  <a:schemeClr val="tx1"/>
                </a:solidFill>
                <a:latin typeface="+mn-lt"/>
                <a:ea typeface="+mn-ea"/>
                <a:cs typeface="+mn-cs"/>
              </a:defRPr>
            </a:lvl7pPr>
            <a:lvl8pPr marL="2880000" indent="-360000">
              <a:buFont typeface="Arial" panose="020B0604020202020204" pitchFamily="34" charset="0"/>
              <a:buChar char="‒"/>
              <a:defRPr lang="sv-SE" sz="1800" kern="1200" spc="0" baseline="0" dirty="0" smtClean="0">
                <a:solidFill>
                  <a:schemeClr val="tx1"/>
                </a:solidFill>
                <a:latin typeface="+mn-lt"/>
                <a:ea typeface="+mn-ea"/>
                <a:cs typeface="+mn-cs"/>
              </a:defRPr>
            </a:lvl8pPr>
            <a:lvl9pPr marL="3240000" indent="-324000">
              <a:buFont typeface="Arial" panose="020B0604020202020204" pitchFamily="34" charset="0"/>
              <a:buChar char="‒"/>
              <a:defRPr lang="sv-SE" sz="1800" kern="1200" spc="0" baseline="0" dirty="0" smtClean="0">
                <a:solidFill>
                  <a:schemeClr val="tx1"/>
                </a:solidFill>
                <a:latin typeface="+mn-lt"/>
                <a:ea typeface="+mn-ea"/>
                <a:cs typeface="+mn-cs"/>
              </a:defRPr>
            </a:lvl9pPr>
          </a:lstStyle>
          <a:p>
            <a:pPr lvl="0"/>
            <a:r>
              <a:rPr lang="sv-SE" dirty="0"/>
              <a:t>Skriv text här</a:t>
            </a:r>
          </a:p>
        </p:txBody>
      </p:sp>
    </p:spTree>
    <p:extLst>
      <p:ext uri="{BB962C8B-B14F-4D97-AF65-F5344CB8AC3E}">
        <p14:creationId xmlns:p14="http://schemas.microsoft.com/office/powerpoint/2010/main" val="292063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Rubrik hö, bild vä">
    <p:spTree>
      <p:nvGrpSpPr>
        <p:cNvPr id="1" name=""/>
        <p:cNvGrpSpPr/>
        <p:nvPr/>
      </p:nvGrpSpPr>
      <p:grpSpPr>
        <a:xfrm>
          <a:off x="0" y="0"/>
          <a:ext cx="0" cy="0"/>
          <a:chOff x="0" y="0"/>
          <a:chExt cx="0" cy="0"/>
        </a:xfrm>
      </p:grpSpPr>
      <p:sp>
        <p:nvSpPr>
          <p:cNvPr id="5" name="Rubrik 1"/>
          <p:cNvSpPr>
            <a:spLocks noGrp="1"/>
          </p:cNvSpPr>
          <p:nvPr>
            <p:ph type="title" hasCustomPrompt="1"/>
          </p:nvPr>
        </p:nvSpPr>
        <p:spPr>
          <a:xfrm>
            <a:off x="6456000" y="1269000"/>
            <a:ext cx="5040000" cy="900000"/>
          </a:xfrm>
          <a:prstGeom prst="rect">
            <a:avLst/>
          </a:prstGeom>
        </p:spPr>
        <p:txBody>
          <a:bodyPr anchor="ctr"/>
          <a:lstStyle>
            <a:lvl1pPr>
              <a:defRPr sz="4000"/>
            </a:lvl1pPr>
          </a:lstStyle>
          <a:p>
            <a:r>
              <a:rPr lang="sv-SE" dirty="0"/>
              <a:t>Rubrik</a:t>
            </a:r>
          </a:p>
        </p:txBody>
      </p:sp>
      <p:sp>
        <p:nvSpPr>
          <p:cNvPr id="7" name="Platshållare för bild 9"/>
          <p:cNvSpPr>
            <a:spLocks noGrp="1"/>
          </p:cNvSpPr>
          <p:nvPr>
            <p:ph type="pic" sz="quarter" idx="13" hasCustomPrompt="1"/>
          </p:nvPr>
        </p:nvSpPr>
        <p:spPr>
          <a:xfrm>
            <a:off x="694800" y="1269000"/>
            <a:ext cx="5040000" cy="4320000"/>
          </a:xfrm>
          <a:prstGeom prst="rect">
            <a:avLst/>
          </a:prstGeom>
        </p:spPr>
        <p:txBody>
          <a:bodyPr/>
          <a:lstStyle>
            <a:lvl1pPr marL="0" indent="0">
              <a:buNone/>
              <a:defRPr/>
            </a:lvl1pPr>
          </a:lstStyle>
          <a:p>
            <a:r>
              <a:rPr lang="sv-SE" dirty="0"/>
              <a:t>Bild</a:t>
            </a:r>
          </a:p>
        </p:txBody>
      </p:sp>
      <p:sp>
        <p:nvSpPr>
          <p:cNvPr id="2" name="Platshållare för datum 1"/>
          <p:cNvSpPr>
            <a:spLocks noGrp="1"/>
          </p:cNvSpPr>
          <p:nvPr>
            <p:ph type="dt" sz="half" idx="14"/>
          </p:nvPr>
        </p:nvSpPr>
        <p:spPr/>
        <p:txBody>
          <a:bodyPr/>
          <a:lstStyle>
            <a:lvl1pPr>
              <a:defRPr sz="1000"/>
            </a:lvl1pPr>
          </a:lstStyle>
          <a:p>
            <a:endParaRPr lang="sv-SE" dirty="0"/>
          </a:p>
        </p:txBody>
      </p:sp>
      <p:sp>
        <p:nvSpPr>
          <p:cNvPr id="9" name="Platshållare för sidfot 8"/>
          <p:cNvSpPr>
            <a:spLocks noGrp="1"/>
          </p:cNvSpPr>
          <p:nvPr>
            <p:ph type="ftr" sz="quarter" idx="15"/>
          </p:nvPr>
        </p:nvSpPr>
        <p:spPr/>
        <p:txBody>
          <a:bodyPr/>
          <a:lstStyle>
            <a:lvl1pPr>
              <a:defRPr sz="1000"/>
            </a:lvl1pPr>
          </a:lstStyle>
          <a:p>
            <a:r>
              <a:rPr lang="sv-SE"/>
              <a:t>Titel</a:t>
            </a:r>
            <a:endParaRPr lang="sv-SE" dirty="0"/>
          </a:p>
        </p:txBody>
      </p:sp>
      <p:sp>
        <p:nvSpPr>
          <p:cNvPr id="10" name="Platshållare för bildnummer 9"/>
          <p:cNvSpPr>
            <a:spLocks noGrp="1"/>
          </p:cNvSpPr>
          <p:nvPr>
            <p:ph type="sldNum" sz="quarter" idx="16"/>
          </p:nvPr>
        </p:nvSpPr>
        <p:spPr/>
        <p:txBody>
          <a:bodyPr/>
          <a:lstStyle>
            <a:lvl1pPr>
              <a:defRPr sz="1000"/>
            </a:lvl1pPr>
          </a:lstStyle>
          <a:p>
            <a:fld id="{816FEC2C-AD63-44F4-896C-A2025F5FB260}" type="slidenum">
              <a:rPr lang="sv-SE" smtClean="0"/>
              <a:pPr/>
              <a:t>‹#›</a:t>
            </a:fld>
            <a:endParaRPr lang="sv-SE" dirty="0"/>
          </a:p>
        </p:txBody>
      </p:sp>
      <p:sp>
        <p:nvSpPr>
          <p:cNvPr id="8" name="Platshållare för text 7"/>
          <p:cNvSpPr>
            <a:spLocks noGrp="1"/>
          </p:cNvSpPr>
          <p:nvPr>
            <p:ph type="body" sz="quarter" idx="12" hasCustomPrompt="1"/>
          </p:nvPr>
        </p:nvSpPr>
        <p:spPr>
          <a:xfrm>
            <a:off x="6454800" y="2170800"/>
            <a:ext cx="5040000" cy="3420000"/>
          </a:xfrm>
          <a:prstGeom prst="rect">
            <a:avLst/>
          </a:prstGeom>
        </p:spPr>
        <p:txBody>
          <a:bodyPr/>
          <a:lstStyle>
            <a:lvl1pPr marL="360000" indent="-360000" defTabSz="360000">
              <a:lnSpc>
                <a:spcPct val="100000"/>
              </a:lnSpc>
              <a:buFont typeface="Arial" panose="020B0604020202020204" pitchFamily="34" charset="0"/>
              <a:buChar char="•"/>
              <a:defRPr sz="2000" spc="0"/>
            </a:lvl1pPr>
            <a:lvl2pPr marL="720000" marR="0" indent="-360000" algn="l" defTabSz="360000" rtl="0" eaLnBrk="1" fontAlgn="auto" latinLnBrk="0" hangingPunct="1">
              <a:lnSpc>
                <a:spcPct val="90000"/>
              </a:lnSpc>
              <a:spcBef>
                <a:spcPts val="500"/>
              </a:spcBef>
              <a:spcAft>
                <a:spcPts val="0"/>
              </a:spcAft>
              <a:buClrTx/>
              <a:buSzTx/>
              <a:buFont typeface="Arial" panose="020B0604020202020204" pitchFamily="34" charset="0"/>
              <a:buChar char="‒"/>
              <a:tabLst>
                <a:tab pos="360000" algn="l"/>
              </a:tabLst>
              <a:defRPr lang="sv-SE" sz="1800" kern="1200" spc="0" baseline="0" dirty="0" smtClean="0">
                <a:solidFill>
                  <a:schemeClr val="tx1"/>
                </a:solidFill>
                <a:latin typeface="+mn-lt"/>
                <a:ea typeface="+mn-ea"/>
                <a:cs typeface="+mn-cs"/>
              </a:defRPr>
            </a:lvl2pPr>
            <a:lvl3pPr marL="108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3pPr>
            <a:lvl4pPr marL="144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4pPr>
            <a:lvl5pPr marL="1800000" indent="-360000" defTabSz="3240000">
              <a:buFont typeface="Arial" panose="020B0604020202020204" pitchFamily="34" charset="0"/>
              <a:buChar char="‒"/>
              <a:tabLst>
                <a:tab pos="360000" algn="l"/>
                <a:tab pos="720000" algn="l"/>
                <a:tab pos="1080000" algn="l"/>
                <a:tab pos="1440000" algn="l"/>
                <a:tab pos="1800000" algn="l"/>
                <a:tab pos="2160000" algn="l"/>
                <a:tab pos="2520000" algn="l"/>
                <a:tab pos="2880000" algn="l"/>
                <a:tab pos="3240000" algn="l"/>
              </a:tabLst>
              <a:defRPr lang="sv-SE" sz="1800" kern="1200" spc="0" baseline="0" dirty="0" smtClean="0">
                <a:solidFill>
                  <a:schemeClr val="tx1"/>
                </a:solidFill>
                <a:latin typeface="+mn-lt"/>
                <a:ea typeface="+mn-ea"/>
                <a:cs typeface="+mn-cs"/>
              </a:defRPr>
            </a:lvl5pPr>
            <a:lvl6pPr marL="2160000" indent="-360000">
              <a:buFont typeface="Arial" panose="020B0604020202020204" pitchFamily="34" charset="0"/>
              <a:buChar char="‒"/>
              <a:defRPr lang="sv-SE" sz="1800" kern="1200" spc="0" baseline="0" dirty="0" smtClean="0">
                <a:solidFill>
                  <a:schemeClr val="tx1"/>
                </a:solidFill>
                <a:latin typeface="+mn-lt"/>
                <a:ea typeface="+mn-ea"/>
                <a:cs typeface="+mn-cs"/>
              </a:defRPr>
            </a:lvl6pPr>
            <a:lvl7pPr marL="2520000" indent="-360000">
              <a:buFont typeface="Arial" panose="020B0604020202020204" pitchFamily="34" charset="0"/>
              <a:buChar char="‒"/>
              <a:defRPr lang="sv-SE" sz="1800" kern="1200" spc="0" baseline="0" dirty="0" smtClean="0">
                <a:solidFill>
                  <a:schemeClr val="tx1"/>
                </a:solidFill>
                <a:latin typeface="+mn-lt"/>
                <a:ea typeface="+mn-ea"/>
                <a:cs typeface="+mn-cs"/>
              </a:defRPr>
            </a:lvl7pPr>
            <a:lvl8pPr marL="2880000" indent="-360000">
              <a:buFont typeface="Arial" panose="020B0604020202020204" pitchFamily="34" charset="0"/>
              <a:buChar char="‒"/>
              <a:defRPr lang="sv-SE" sz="1800" kern="1200" spc="0" baseline="0" dirty="0" smtClean="0">
                <a:solidFill>
                  <a:schemeClr val="tx1"/>
                </a:solidFill>
                <a:latin typeface="+mn-lt"/>
                <a:ea typeface="+mn-ea"/>
                <a:cs typeface="+mn-cs"/>
              </a:defRPr>
            </a:lvl8pPr>
            <a:lvl9pPr marL="3240000" indent="-324000">
              <a:buFont typeface="Arial" panose="020B0604020202020204" pitchFamily="34" charset="0"/>
              <a:buChar char="‒"/>
              <a:defRPr lang="sv-SE" sz="1800" kern="1200" spc="0" baseline="0" dirty="0" smtClean="0">
                <a:solidFill>
                  <a:schemeClr val="tx1"/>
                </a:solidFill>
                <a:latin typeface="+mn-lt"/>
                <a:ea typeface="+mn-ea"/>
                <a:cs typeface="+mn-cs"/>
              </a:defRPr>
            </a:lvl9pPr>
          </a:lstStyle>
          <a:p>
            <a:pPr lvl="0"/>
            <a:r>
              <a:rPr lang="sv-SE" dirty="0"/>
              <a:t>Skriv text här</a:t>
            </a:r>
          </a:p>
        </p:txBody>
      </p:sp>
    </p:spTree>
    <p:extLst>
      <p:ext uri="{BB962C8B-B14F-4D97-AF65-F5344CB8AC3E}">
        <p14:creationId xmlns:p14="http://schemas.microsoft.com/office/powerpoint/2010/main" val="110606607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 Id="rId9"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3.svg"/><Relationship Id="rId3" Type="http://schemas.openxmlformats.org/officeDocument/2006/relationships/slideLayout" Target="../slideLayouts/slideLayout9.xml"/><Relationship Id="rId7" Type="http://schemas.openxmlformats.org/officeDocument/2006/relationships/image" Target="../media/image2.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3.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85703571"/>
      </p:ext>
    </p:extLst>
  </p:cSld>
  <p:clrMap bg1="lt1" tx1="dk1" bg2="lt2" tx2="dk2" accent1="accent1" accent2="accent2" accent3="accent3" accent4="accent4" accent5="accent5" accent6="accent6" hlink="hlink" folHlink="folHlink"/>
  <p:sldLayoutIdLst>
    <p:sldLayoutId id="2147483651" r:id="rId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F6D06EDD-E5A3-40F5-94E9-EF10146AE402}"/>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5338665" y="0"/>
            <a:ext cx="1514670" cy="756000"/>
          </a:xfrm>
          <a:prstGeom prst="rect">
            <a:avLst/>
          </a:prstGeom>
          <a:blipFill>
            <a:blip r:embed="rId9"/>
            <a:stretch>
              <a:fillRect/>
            </a:stretch>
          </a:blipFill>
          <a:effectLst>
            <a:reflection stA="45000" endPos="1000" dist="50800" dir="5400000" sy="-100000" algn="bl" rotWithShape="0"/>
          </a:effectLst>
        </p:spPr>
      </p:pic>
      <p:sp>
        <p:nvSpPr>
          <p:cNvPr id="6"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tx1"/>
                </a:solidFill>
              </a:defRPr>
            </a:lvl1pPr>
          </a:lstStyle>
          <a:p>
            <a:endParaRPr lang="sv-SE" dirty="0"/>
          </a:p>
        </p:txBody>
      </p:sp>
      <p:sp>
        <p:nvSpPr>
          <p:cNvPr id="8"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tx1"/>
                </a:solidFill>
              </a:defRPr>
            </a:lvl1pPr>
          </a:lstStyle>
          <a:p>
            <a:r>
              <a:rPr lang="sv-SE"/>
              <a:t>Titel</a:t>
            </a:r>
            <a:endParaRPr lang="sv-SE" dirty="0"/>
          </a:p>
        </p:txBody>
      </p:sp>
      <p:sp>
        <p:nvSpPr>
          <p:cNvPr id="9"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tx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2492816128"/>
      </p:ext>
    </p:extLst>
  </p:cSld>
  <p:clrMap bg1="lt1" tx1="dk1" bg2="lt2" tx2="dk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 id="2147483672" r:id="rId5"/>
  </p:sldLayoutIdLst>
  <p:hf hdr="0" ftr="0"/>
  <p:txStyles>
    <p:titleStyle>
      <a:lvl1pPr algn="l" defTabSz="914400" rtl="0" eaLnBrk="1" latinLnBrk="0" hangingPunct="1">
        <a:lnSpc>
          <a:spcPct val="90000"/>
        </a:lnSpc>
        <a:spcBef>
          <a:spcPct val="0"/>
        </a:spcBef>
        <a:buNone/>
        <a:defRPr sz="5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spc="120" baseline="0">
          <a:solidFill>
            <a:schemeClr val="tx1"/>
          </a:solidFill>
          <a:latin typeface="+mn-lt"/>
          <a:ea typeface="+mn-ea"/>
          <a:cs typeface="+mn-cs"/>
        </a:defRPr>
      </a:lvl1pPr>
      <a:lvl2pPr marL="4608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2pPr>
      <a:lvl3pPr marL="6912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3pPr>
      <a:lvl4pPr marL="9216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4pPr>
      <a:lvl5pPr marL="11160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3840" userDrawn="1">
          <p15:clr>
            <a:srgbClr val="F26B43"/>
          </p15:clr>
        </p15:guide>
        <p15:guide id="7" orient="horz" pos="2160" userDrawn="1">
          <p15:clr>
            <a:srgbClr val="F26B43"/>
          </p15:clr>
        </p15:guide>
        <p15:guide id="8" pos="438" userDrawn="1">
          <p15:clr>
            <a:srgbClr val="F26B43"/>
          </p15:clr>
        </p15:guide>
        <p15:guide id="9" pos="7242" userDrawn="1">
          <p15:clr>
            <a:srgbClr val="F26B43"/>
          </p15:clr>
        </p15:guide>
        <p15:guide id="10" orient="horz" pos="3884" userDrawn="1">
          <p15:clr>
            <a:srgbClr val="F26B43"/>
          </p15:clr>
        </p15:guide>
        <p15:guide id="11" orient="horz" pos="79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Bild 6">
            <a:extLst>
              <a:ext uri="{FF2B5EF4-FFF2-40B4-BE49-F238E27FC236}">
                <a16:creationId xmlns:a16="http://schemas.microsoft.com/office/drawing/2014/main" id="{F6D06EDD-E5A3-40F5-94E9-EF10146AE402}"/>
              </a:ext>
            </a:extLst>
          </p:cNvPr>
          <p:cNvPicPr>
            <a:picLocks noChangeAspect="1"/>
          </p:cNvPicPr>
          <p:nvPr userDrawn="1"/>
        </p:nvPicPr>
        <p:blipFill>
          <a:blip r:embed="rId7">
            <a:extLst>
              <a:ext uri="{96DAC541-7B7A-43D3-8B79-37D633B846F1}">
                <asvg:svgBlip xmlns:asvg="http://schemas.microsoft.com/office/drawing/2016/SVG/main" r:embed="rId8"/>
              </a:ext>
            </a:extLst>
          </a:blip>
          <a:stretch>
            <a:fillRect/>
          </a:stretch>
        </p:blipFill>
        <p:spPr>
          <a:xfrm>
            <a:off x="5338665" y="0"/>
            <a:ext cx="1514670" cy="756000"/>
          </a:xfrm>
          <a:prstGeom prst="rect">
            <a:avLst/>
          </a:prstGeom>
          <a:effectLst>
            <a:reflection stA="45000" endPos="1000" dist="50800" dir="5400000" sy="-100000" algn="bl" rotWithShape="0"/>
          </a:effectLst>
        </p:spPr>
      </p:pic>
      <p:sp>
        <p:nvSpPr>
          <p:cNvPr id="3" name="Platshållare för datum 2"/>
          <p:cNvSpPr>
            <a:spLocks noGrp="1"/>
          </p:cNvSpPr>
          <p:nvPr>
            <p:ph type="dt" sz="half" idx="2"/>
          </p:nvPr>
        </p:nvSpPr>
        <p:spPr>
          <a:xfrm>
            <a:off x="10152000" y="201600"/>
            <a:ext cx="1767114" cy="365125"/>
          </a:xfrm>
          <a:prstGeom prst="rect">
            <a:avLst/>
          </a:prstGeom>
          <a:noFill/>
        </p:spPr>
        <p:txBody>
          <a:bodyPr vert="horz" lIns="91440" tIns="45720" rIns="91440" bIns="45720" rtlCol="0" anchor="ctr"/>
          <a:lstStyle>
            <a:lvl1pPr algn="r">
              <a:defRPr sz="1000">
                <a:solidFill>
                  <a:schemeClr val="tx1"/>
                </a:solidFill>
              </a:defRPr>
            </a:lvl1pPr>
          </a:lstStyle>
          <a:p>
            <a:endParaRPr lang="sv-SE" dirty="0"/>
          </a:p>
        </p:txBody>
      </p:sp>
      <p:sp>
        <p:nvSpPr>
          <p:cNvPr id="5" name="Platshållare för sidfot 4"/>
          <p:cNvSpPr>
            <a:spLocks noGrp="1"/>
          </p:cNvSpPr>
          <p:nvPr>
            <p:ph type="ftr" sz="quarter" idx="3"/>
          </p:nvPr>
        </p:nvSpPr>
        <p:spPr>
          <a:xfrm>
            <a:off x="694800" y="201600"/>
            <a:ext cx="4050000" cy="365125"/>
          </a:xfrm>
          <a:prstGeom prst="rect">
            <a:avLst/>
          </a:prstGeom>
        </p:spPr>
        <p:txBody>
          <a:bodyPr vert="horz" lIns="91440" tIns="45720" rIns="91440" bIns="45720" rtlCol="0" anchor="ctr"/>
          <a:lstStyle>
            <a:lvl1pPr algn="l">
              <a:defRPr sz="1000">
                <a:solidFill>
                  <a:schemeClr val="tx1"/>
                </a:solidFill>
              </a:defRPr>
            </a:lvl1pPr>
          </a:lstStyle>
          <a:p>
            <a:r>
              <a:rPr lang="sv-SE"/>
              <a:t>Titel</a:t>
            </a:r>
            <a:endParaRPr lang="sv-SE" dirty="0"/>
          </a:p>
        </p:txBody>
      </p:sp>
      <p:sp>
        <p:nvSpPr>
          <p:cNvPr id="2" name="Platshållare för bildnummer 1"/>
          <p:cNvSpPr>
            <a:spLocks noGrp="1"/>
          </p:cNvSpPr>
          <p:nvPr>
            <p:ph type="sldNum" sz="quarter" idx="4"/>
          </p:nvPr>
        </p:nvSpPr>
        <p:spPr>
          <a:xfrm>
            <a:off x="0" y="201600"/>
            <a:ext cx="784800" cy="365125"/>
          </a:xfrm>
          <a:prstGeom prst="rect">
            <a:avLst/>
          </a:prstGeom>
        </p:spPr>
        <p:txBody>
          <a:bodyPr vert="horz" lIns="91440" tIns="45720" rIns="91440" bIns="45720" rtlCol="0" anchor="ctr"/>
          <a:lstStyle>
            <a:lvl1pPr algn="ctr">
              <a:defRPr sz="1000">
                <a:solidFill>
                  <a:schemeClr val="tx1"/>
                </a:solidFill>
              </a:defRPr>
            </a:lvl1pPr>
          </a:lstStyle>
          <a:p>
            <a:fld id="{816FEC2C-AD63-44F4-896C-A2025F5FB260}" type="slidenum">
              <a:rPr lang="sv-SE" smtClean="0"/>
              <a:pPr/>
              <a:t>‹#›</a:t>
            </a:fld>
            <a:endParaRPr lang="sv-SE" dirty="0"/>
          </a:p>
        </p:txBody>
      </p:sp>
    </p:spTree>
    <p:extLst>
      <p:ext uri="{BB962C8B-B14F-4D97-AF65-F5344CB8AC3E}">
        <p14:creationId xmlns:p14="http://schemas.microsoft.com/office/powerpoint/2010/main" val="1707428571"/>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Lst>
  <p:hf hdr="0" ftr="0"/>
  <p:txStyles>
    <p:titleStyle>
      <a:lvl1pPr algn="l" defTabSz="914400" rtl="0" eaLnBrk="1" latinLnBrk="0" hangingPunct="1">
        <a:lnSpc>
          <a:spcPct val="90000"/>
        </a:lnSpc>
        <a:spcBef>
          <a:spcPct val="0"/>
        </a:spcBef>
        <a:buNone/>
        <a:defRPr sz="54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spc="120" baseline="0">
          <a:solidFill>
            <a:schemeClr val="tx1"/>
          </a:solidFill>
          <a:latin typeface="+mn-lt"/>
          <a:ea typeface="+mn-ea"/>
          <a:cs typeface="+mn-cs"/>
        </a:defRPr>
      </a:lvl1pPr>
      <a:lvl2pPr marL="4608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2pPr>
      <a:lvl3pPr marL="6912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3pPr>
      <a:lvl4pPr marL="9216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4pPr>
      <a:lvl5pPr marL="1116000" indent="-228600" algn="l" defTabSz="914400" rtl="0" eaLnBrk="1" latinLnBrk="0" hangingPunct="1">
        <a:lnSpc>
          <a:spcPct val="90000"/>
        </a:lnSpc>
        <a:spcBef>
          <a:spcPts val="500"/>
        </a:spcBef>
        <a:buFont typeface="Arial" panose="020B0604020202020204" pitchFamily="34" charset="0"/>
        <a:buChar char="•"/>
        <a:defRPr sz="1800" kern="1200" spc="12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orient="horz" pos="2160" userDrawn="1">
          <p15:clr>
            <a:srgbClr val="F26B43"/>
          </p15:clr>
        </p15:guide>
        <p15:guide id="14" pos="3840" userDrawn="1">
          <p15:clr>
            <a:srgbClr val="F26B43"/>
          </p15:clr>
        </p15:guide>
        <p15:guide id="15" pos="438" userDrawn="1">
          <p15:clr>
            <a:srgbClr val="F26B43"/>
          </p15:clr>
        </p15:guide>
        <p15:guide id="16" pos="7242" userDrawn="1">
          <p15:clr>
            <a:srgbClr val="F26B43"/>
          </p15:clr>
        </p15:guide>
        <p15:guide id="17" orient="horz" pos="3884" userDrawn="1">
          <p15:clr>
            <a:srgbClr val="F26B43"/>
          </p15:clr>
        </p15:guide>
        <p15:guide id="18" orient="horz" pos="79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1604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”Framtidens” möjligheter</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p:txBody>
          <a:bodyPr/>
          <a:lstStyle/>
          <a:p>
            <a:r>
              <a:rPr lang="sv-SE" dirty="0"/>
              <a:t>Datainsamling </a:t>
            </a:r>
          </a:p>
          <a:p>
            <a:r>
              <a:rPr lang="sv-SE" dirty="0"/>
              <a:t>Dataanalys</a:t>
            </a:r>
          </a:p>
          <a:p>
            <a:r>
              <a:rPr lang="sv-SE" dirty="0"/>
              <a:t>OBS! Enorm datamängd</a:t>
            </a:r>
          </a:p>
          <a:p>
            <a:pPr lvl="1"/>
            <a:endParaRPr lang="sv-SE" dirty="0"/>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10</a:t>
            </a:fld>
            <a:endParaRPr lang="sv-SE" dirty="0"/>
          </a:p>
        </p:txBody>
      </p:sp>
      <p:pic>
        <p:nvPicPr>
          <p:cNvPr id="7" name="Bildobjekt 6">
            <a:extLst>
              <a:ext uri="{FF2B5EF4-FFF2-40B4-BE49-F238E27FC236}">
                <a16:creationId xmlns:a16="http://schemas.microsoft.com/office/drawing/2014/main" id="{92D0399E-D4DB-49D7-8B72-FB178DF68FD6}"/>
              </a:ext>
            </a:extLst>
          </p:cNvPr>
          <p:cNvPicPr>
            <a:picLocks noChangeAspect="1"/>
          </p:cNvPicPr>
          <p:nvPr/>
        </p:nvPicPr>
        <p:blipFill>
          <a:blip r:embed="rId3"/>
          <a:stretch>
            <a:fillRect/>
          </a:stretch>
        </p:blipFill>
        <p:spPr>
          <a:xfrm>
            <a:off x="5608286" y="2170800"/>
            <a:ext cx="6310828" cy="4208095"/>
          </a:xfrm>
          <a:prstGeom prst="rect">
            <a:avLst/>
          </a:prstGeom>
        </p:spPr>
      </p:pic>
    </p:spTree>
    <p:extLst>
      <p:ext uri="{BB962C8B-B14F-4D97-AF65-F5344CB8AC3E}">
        <p14:creationId xmlns:p14="http://schemas.microsoft.com/office/powerpoint/2010/main" val="3856711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Vad behövs för att detta ska ske</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p:txBody>
          <a:bodyPr/>
          <a:lstStyle/>
          <a:p>
            <a:r>
              <a:rPr lang="sv-SE" dirty="0"/>
              <a:t>Behöver lösa optimeringsproblemet</a:t>
            </a:r>
          </a:p>
          <a:p>
            <a:r>
              <a:rPr lang="sv-SE" dirty="0"/>
              <a:t>Tekniken finns</a:t>
            </a:r>
          </a:p>
          <a:p>
            <a:r>
              <a:rPr lang="sv-SE" dirty="0"/>
              <a:t>Dedikerad infrastruktur för att hantera mängden beräkningar</a:t>
            </a:r>
          </a:p>
          <a:p>
            <a:r>
              <a:rPr lang="sv-SE" dirty="0"/>
              <a:t>Tillbaka till ritbordet och tänka om för att realisera nyttan</a:t>
            </a:r>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11</a:t>
            </a:fld>
            <a:endParaRPr lang="sv-SE" dirty="0"/>
          </a:p>
        </p:txBody>
      </p:sp>
    </p:spTree>
    <p:extLst>
      <p:ext uri="{BB962C8B-B14F-4D97-AF65-F5344CB8AC3E}">
        <p14:creationId xmlns:p14="http://schemas.microsoft.com/office/powerpoint/2010/main" val="1713685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Resultat</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p:txBody>
          <a:bodyPr/>
          <a:lstStyle/>
          <a:p>
            <a:r>
              <a:rPr lang="sv-SE" dirty="0"/>
              <a:t>Kontinuerlig och automatisk uppdatering på rutininspektioner</a:t>
            </a:r>
          </a:p>
          <a:p>
            <a:r>
              <a:rPr lang="sv-SE" dirty="0"/>
              <a:t>Automatisk identifiering av riskobjekt</a:t>
            </a:r>
          </a:p>
          <a:p>
            <a:r>
              <a:rPr lang="sv-SE" dirty="0"/>
              <a:t>Korrekt digital representation av miljö</a:t>
            </a:r>
          </a:p>
          <a:p>
            <a:r>
              <a:rPr lang="sv-SE" dirty="0"/>
              <a:t>Färre manuella inspektioner</a:t>
            </a:r>
          </a:p>
          <a:p>
            <a:pPr lvl="1"/>
            <a:endParaRPr lang="sv-SE" dirty="0"/>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12</a:t>
            </a:fld>
            <a:endParaRPr lang="sv-SE" dirty="0"/>
          </a:p>
        </p:txBody>
      </p:sp>
      <p:pic>
        <p:nvPicPr>
          <p:cNvPr id="7" name="Bildobjekt 6">
            <a:extLst>
              <a:ext uri="{FF2B5EF4-FFF2-40B4-BE49-F238E27FC236}">
                <a16:creationId xmlns:a16="http://schemas.microsoft.com/office/drawing/2014/main" id="{C31F8C50-F973-4933-8D7F-D40E1B136B3A}"/>
              </a:ext>
            </a:extLst>
          </p:cNvPr>
          <p:cNvPicPr>
            <a:picLocks noChangeAspect="1"/>
          </p:cNvPicPr>
          <p:nvPr/>
        </p:nvPicPr>
        <p:blipFill>
          <a:blip r:embed="rId3"/>
          <a:stretch>
            <a:fillRect/>
          </a:stretch>
        </p:blipFill>
        <p:spPr>
          <a:xfrm>
            <a:off x="5765797" y="3429000"/>
            <a:ext cx="5729003" cy="2847944"/>
          </a:xfrm>
          <a:prstGeom prst="rect">
            <a:avLst/>
          </a:prstGeom>
        </p:spPr>
      </p:pic>
    </p:spTree>
    <p:extLst>
      <p:ext uri="{BB962C8B-B14F-4D97-AF65-F5344CB8AC3E}">
        <p14:creationId xmlns:p14="http://schemas.microsoft.com/office/powerpoint/2010/main" val="2760011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pPr algn="ctr"/>
            <a:r>
              <a:rPr lang="sv-SE" dirty="0"/>
              <a:t>Tack!</a:t>
            </a:r>
          </a:p>
        </p:txBody>
      </p:sp>
      <p:sp>
        <p:nvSpPr>
          <p:cNvPr id="3" name="Platshållare för text 2"/>
          <p:cNvSpPr>
            <a:spLocks noGrp="1"/>
          </p:cNvSpPr>
          <p:nvPr>
            <p:ph type="body" sz="quarter" idx="12"/>
          </p:nvPr>
        </p:nvSpPr>
        <p:spPr/>
        <p:txBody>
          <a:bodyPr/>
          <a:lstStyle/>
          <a:p>
            <a:pPr marL="0" indent="0">
              <a:buNone/>
            </a:pPr>
            <a:endParaRPr lang="sv-SE" dirty="0"/>
          </a:p>
        </p:txBody>
      </p:sp>
      <p:sp>
        <p:nvSpPr>
          <p:cNvPr id="4" name="Platshållare för datum 3"/>
          <p:cNvSpPr>
            <a:spLocks noGrp="1"/>
          </p:cNvSpPr>
          <p:nvPr>
            <p:ph type="dt" sz="half" idx="2"/>
          </p:nvPr>
        </p:nvSpPr>
        <p:spPr/>
        <p:txBody>
          <a:bodyPr/>
          <a:lstStyle/>
          <a:p>
            <a:endParaRPr lang="sv-SE" dirty="0"/>
          </a:p>
        </p:txBody>
      </p:sp>
      <p:sp>
        <p:nvSpPr>
          <p:cNvPr id="5" name="Platshållare för bildnummer 4"/>
          <p:cNvSpPr>
            <a:spLocks noGrp="1"/>
          </p:cNvSpPr>
          <p:nvPr>
            <p:ph type="sldNum" sz="quarter" idx="4"/>
          </p:nvPr>
        </p:nvSpPr>
        <p:spPr/>
        <p:txBody>
          <a:bodyPr/>
          <a:lstStyle/>
          <a:p>
            <a:fld id="{816FEC2C-AD63-44F4-896C-A2025F5FB260}" type="slidenum">
              <a:rPr lang="sv-SE" smtClean="0"/>
              <a:pPr/>
              <a:t>13</a:t>
            </a:fld>
            <a:endParaRPr lang="sv-SE" dirty="0"/>
          </a:p>
        </p:txBody>
      </p:sp>
    </p:spTree>
    <p:extLst>
      <p:ext uri="{BB962C8B-B14F-4D97-AF65-F5344CB8AC3E}">
        <p14:creationId xmlns:p14="http://schemas.microsoft.com/office/powerpoint/2010/main" val="1555723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a:t>Punktmoln</a:t>
            </a:r>
          </a:p>
        </p:txBody>
      </p:sp>
      <p:sp>
        <p:nvSpPr>
          <p:cNvPr id="3" name="Platshållare för text 2"/>
          <p:cNvSpPr>
            <a:spLocks noGrp="1"/>
          </p:cNvSpPr>
          <p:nvPr>
            <p:ph type="body" sz="quarter" idx="11"/>
          </p:nvPr>
        </p:nvSpPr>
        <p:spPr/>
        <p:txBody>
          <a:bodyPr/>
          <a:lstStyle/>
          <a:p>
            <a:r>
              <a:rPr lang="sv-SE" dirty="0"/>
              <a:t>Niclas Hansson</a:t>
            </a:r>
          </a:p>
        </p:txBody>
      </p:sp>
      <p:sp>
        <p:nvSpPr>
          <p:cNvPr id="4" name="Platshållare för datum 3"/>
          <p:cNvSpPr>
            <a:spLocks noGrp="1"/>
          </p:cNvSpPr>
          <p:nvPr>
            <p:ph type="dt" sz="half" idx="2"/>
          </p:nvPr>
        </p:nvSpPr>
        <p:spPr/>
        <p:txBody>
          <a:bodyPr/>
          <a:lstStyle/>
          <a:p>
            <a:endParaRPr lang="sv-SE" dirty="0"/>
          </a:p>
        </p:txBody>
      </p:sp>
      <p:sp>
        <p:nvSpPr>
          <p:cNvPr id="5" name="Platshållare för bildnummer 4"/>
          <p:cNvSpPr>
            <a:spLocks noGrp="1"/>
          </p:cNvSpPr>
          <p:nvPr>
            <p:ph type="sldNum" sz="quarter" idx="4"/>
          </p:nvPr>
        </p:nvSpPr>
        <p:spPr/>
        <p:txBody>
          <a:bodyPr/>
          <a:lstStyle/>
          <a:p>
            <a:fld id="{816FEC2C-AD63-44F4-896C-A2025F5FB260}" type="slidenum">
              <a:rPr lang="sv-SE" smtClean="0"/>
              <a:pPr/>
              <a:t>2</a:t>
            </a:fld>
            <a:endParaRPr lang="sv-SE" dirty="0"/>
          </a:p>
        </p:txBody>
      </p:sp>
    </p:spTree>
    <p:extLst>
      <p:ext uri="{BB962C8B-B14F-4D97-AF65-F5344CB8AC3E}">
        <p14:creationId xmlns:p14="http://schemas.microsoft.com/office/powerpoint/2010/main" val="1626809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dirty="0"/>
              <a:t>Om mig	</a:t>
            </a:r>
          </a:p>
        </p:txBody>
      </p:sp>
      <p:sp>
        <p:nvSpPr>
          <p:cNvPr id="3" name="Platshållare för text 2"/>
          <p:cNvSpPr>
            <a:spLocks noGrp="1"/>
          </p:cNvSpPr>
          <p:nvPr>
            <p:ph type="body" sz="quarter" idx="12"/>
          </p:nvPr>
        </p:nvSpPr>
        <p:spPr>
          <a:xfrm>
            <a:off x="694800" y="2529000"/>
            <a:ext cx="8607600" cy="4121182"/>
          </a:xfrm>
        </p:spPr>
        <p:txBody>
          <a:bodyPr/>
          <a:lstStyle/>
          <a:p>
            <a:r>
              <a:rPr lang="sv-SE" dirty="0"/>
              <a:t>Civilingenjör - Teknisk fysik och elektroteknik (2022)</a:t>
            </a:r>
          </a:p>
          <a:p>
            <a:pPr lvl="1"/>
            <a:r>
              <a:rPr lang="sv-SE" dirty="0"/>
              <a:t>Master i Signal- och bildbehandling</a:t>
            </a:r>
          </a:p>
          <a:p>
            <a:r>
              <a:rPr lang="sv-SE" dirty="0"/>
              <a:t>Sommarjobb med att </a:t>
            </a:r>
            <a:r>
              <a:rPr lang="sv-SE" dirty="0" err="1"/>
              <a:t>procedurellt</a:t>
            </a:r>
            <a:r>
              <a:rPr lang="sv-SE" dirty="0"/>
              <a:t> generera städer för att </a:t>
            </a:r>
            <a:br>
              <a:rPr lang="sv-SE" dirty="0"/>
            </a:br>
            <a:r>
              <a:rPr lang="sv-SE" dirty="0"/>
              <a:t>träna AI-algoritmer</a:t>
            </a:r>
          </a:p>
          <a:p>
            <a:r>
              <a:rPr lang="sv-SE" dirty="0"/>
              <a:t>Exjobb med algoritmutveckling för SAR (satellitradar)</a:t>
            </a:r>
          </a:p>
          <a:p>
            <a:r>
              <a:rPr lang="sv-SE" dirty="0"/>
              <a:t>Trainee-alumn</a:t>
            </a:r>
          </a:p>
          <a:p>
            <a:r>
              <a:rPr lang="sv-SE" dirty="0"/>
              <a:t>Koordinator för </a:t>
            </a:r>
            <a:r>
              <a:rPr lang="sv-SE" dirty="0" err="1"/>
              <a:t>TRVLabs</a:t>
            </a:r>
            <a:endParaRPr lang="sv-SE" dirty="0"/>
          </a:p>
          <a:p>
            <a:pPr marL="0" indent="0">
              <a:buNone/>
            </a:pPr>
            <a:endParaRPr lang="sv-SE" dirty="0"/>
          </a:p>
          <a:p>
            <a:endParaRPr lang="sv-SE" dirty="0"/>
          </a:p>
        </p:txBody>
      </p:sp>
      <p:sp>
        <p:nvSpPr>
          <p:cNvPr id="4" name="Platshållare för datum 3"/>
          <p:cNvSpPr>
            <a:spLocks noGrp="1"/>
          </p:cNvSpPr>
          <p:nvPr>
            <p:ph type="dt" sz="half" idx="2"/>
          </p:nvPr>
        </p:nvSpPr>
        <p:spPr/>
        <p:txBody>
          <a:bodyPr/>
          <a:lstStyle/>
          <a:p>
            <a:endParaRPr lang="sv-SE" dirty="0"/>
          </a:p>
        </p:txBody>
      </p:sp>
      <p:sp>
        <p:nvSpPr>
          <p:cNvPr id="5" name="Platshållare för bildnummer 4"/>
          <p:cNvSpPr>
            <a:spLocks noGrp="1"/>
          </p:cNvSpPr>
          <p:nvPr>
            <p:ph type="sldNum" sz="quarter" idx="4"/>
          </p:nvPr>
        </p:nvSpPr>
        <p:spPr/>
        <p:txBody>
          <a:bodyPr/>
          <a:lstStyle/>
          <a:p>
            <a:fld id="{816FEC2C-AD63-44F4-896C-A2025F5FB260}" type="slidenum">
              <a:rPr lang="sv-SE" smtClean="0"/>
              <a:pPr/>
              <a:t>3</a:t>
            </a:fld>
            <a:endParaRPr lang="sv-SE" dirty="0"/>
          </a:p>
        </p:txBody>
      </p:sp>
      <p:pic>
        <p:nvPicPr>
          <p:cNvPr id="7" name="Bildobjekt 6">
            <a:extLst>
              <a:ext uri="{FF2B5EF4-FFF2-40B4-BE49-F238E27FC236}">
                <a16:creationId xmlns:a16="http://schemas.microsoft.com/office/drawing/2014/main" id="{E0AF6A1F-EAF9-4ADB-A92C-1BAE47756676}"/>
              </a:ext>
            </a:extLst>
          </p:cNvPr>
          <p:cNvPicPr>
            <a:picLocks noChangeAspect="1"/>
          </p:cNvPicPr>
          <p:nvPr/>
        </p:nvPicPr>
        <p:blipFill>
          <a:blip r:embed="rId3"/>
          <a:stretch>
            <a:fillRect/>
          </a:stretch>
        </p:blipFill>
        <p:spPr>
          <a:xfrm>
            <a:off x="7745760" y="1270800"/>
            <a:ext cx="3749040" cy="2846832"/>
          </a:xfrm>
          <a:prstGeom prst="rect">
            <a:avLst/>
          </a:prstGeom>
        </p:spPr>
      </p:pic>
    </p:spTree>
    <p:extLst>
      <p:ext uri="{BB962C8B-B14F-4D97-AF65-F5344CB8AC3E}">
        <p14:creationId xmlns:p14="http://schemas.microsoft.com/office/powerpoint/2010/main" val="859516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Projektbakgrund</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p:txBody>
          <a:bodyPr/>
          <a:lstStyle/>
          <a:p>
            <a:r>
              <a:rPr lang="sv-SE" dirty="0"/>
              <a:t>Kan man utnyttja spelmotorer för att </a:t>
            </a:r>
            <a:br>
              <a:rPr lang="sv-SE" dirty="0"/>
            </a:br>
            <a:r>
              <a:rPr lang="sv-SE" dirty="0"/>
              <a:t>visualisera punktmoln? (traineeprojekt)</a:t>
            </a:r>
          </a:p>
          <a:p>
            <a:pPr lvl="1"/>
            <a:r>
              <a:rPr lang="sv-SE" dirty="0"/>
              <a:t>Niclas Hansson IKTväve, </a:t>
            </a:r>
            <a:br>
              <a:rPr lang="sv-SE" dirty="0"/>
            </a:br>
            <a:r>
              <a:rPr lang="sv-SE" dirty="0" err="1"/>
              <a:t>Abdualhi</a:t>
            </a:r>
            <a:r>
              <a:rPr lang="sv-SE" dirty="0"/>
              <a:t> Ahmed UHtsp2</a:t>
            </a:r>
          </a:p>
          <a:p>
            <a:r>
              <a:rPr lang="sv-SE" dirty="0"/>
              <a:t>Svar Ja</a:t>
            </a:r>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4</a:t>
            </a:fld>
            <a:endParaRPr lang="sv-SE" dirty="0"/>
          </a:p>
        </p:txBody>
      </p:sp>
      <p:pic>
        <p:nvPicPr>
          <p:cNvPr id="6" name="Bildobjekt 5">
            <a:extLst>
              <a:ext uri="{FF2B5EF4-FFF2-40B4-BE49-F238E27FC236}">
                <a16:creationId xmlns:a16="http://schemas.microsoft.com/office/drawing/2014/main" id="{C2B47780-19CC-42A6-A09E-6B40CA0D99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800" y="2966072"/>
            <a:ext cx="3600610" cy="3600610"/>
          </a:xfrm>
          <a:prstGeom prst="rect">
            <a:avLst/>
          </a:prstGeom>
        </p:spPr>
      </p:pic>
    </p:spTree>
    <p:extLst>
      <p:ext uri="{BB962C8B-B14F-4D97-AF65-F5344CB8AC3E}">
        <p14:creationId xmlns:p14="http://schemas.microsoft.com/office/powerpoint/2010/main" val="467028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FABEFC2C-33DE-4B54-9C07-C903EE9F6475}"/>
              </a:ext>
            </a:extLst>
          </p:cNvPr>
          <p:cNvSpPr>
            <a:spLocks noGrp="1"/>
          </p:cNvSpPr>
          <p:nvPr>
            <p:ph type="title"/>
          </p:nvPr>
        </p:nvSpPr>
        <p:spPr/>
        <p:txBody>
          <a:bodyPr/>
          <a:lstStyle/>
          <a:p>
            <a:r>
              <a:rPr lang="sv-SE" dirty="0">
                <a:cs typeface="Arial"/>
              </a:rPr>
              <a:t>Punktmoln</a:t>
            </a:r>
            <a:endParaRPr lang="sv-SE" dirty="0"/>
          </a:p>
        </p:txBody>
      </p:sp>
      <p:sp>
        <p:nvSpPr>
          <p:cNvPr id="3" name="Platshållare för text 2">
            <a:extLst>
              <a:ext uri="{FF2B5EF4-FFF2-40B4-BE49-F238E27FC236}">
                <a16:creationId xmlns:a16="http://schemas.microsoft.com/office/drawing/2014/main" id="{182041D4-91B1-40C3-A348-CD03E74FEB2C}"/>
              </a:ext>
            </a:extLst>
          </p:cNvPr>
          <p:cNvSpPr>
            <a:spLocks noGrp="1"/>
          </p:cNvSpPr>
          <p:nvPr>
            <p:ph type="body" sz="quarter" idx="12"/>
          </p:nvPr>
        </p:nvSpPr>
        <p:spPr>
          <a:xfrm>
            <a:off x="694800" y="2529000"/>
            <a:ext cx="5301739" cy="3620716"/>
          </a:xfrm>
        </p:spPr>
        <p:txBody>
          <a:bodyPr anchor="t"/>
          <a:lstStyle/>
          <a:p>
            <a:pPr marL="359410" indent="-359410"/>
            <a:r>
              <a:rPr lang="sv-SE" dirty="0">
                <a:cs typeface="Arial"/>
              </a:rPr>
              <a:t>Mer information än kamera-</a:t>
            </a:r>
            <a:br>
              <a:rPr lang="sv-SE" dirty="0">
                <a:cs typeface="Arial"/>
              </a:rPr>
            </a:br>
            <a:r>
              <a:rPr lang="sv-SE" dirty="0">
                <a:cs typeface="Arial"/>
              </a:rPr>
              <a:t>bilder men lägre upplösning</a:t>
            </a:r>
          </a:p>
          <a:p>
            <a:pPr marL="719410" lvl="1" indent="-359410"/>
            <a:endParaRPr lang="sv-SE" dirty="0">
              <a:cs typeface="Arial"/>
            </a:endParaRPr>
          </a:p>
          <a:p>
            <a:pPr marL="359410" indent="-359410"/>
            <a:r>
              <a:rPr lang="sv-SE" dirty="0">
                <a:cs typeface="Arial"/>
              </a:rPr>
              <a:t>Finns mer information i </a:t>
            </a:r>
            <a:br>
              <a:rPr lang="sv-SE" dirty="0">
                <a:cs typeface="Arial"/>
              </a:rPr>
            </a:br>
            <a:r>
              <a:rPr lang="sv-SE" dirty="0">
                <a:cs typeface="Arial"/>
              </a:rPr>
              <a:t>punktmolnet än det man kan </a:t>
            </a:r>
            <a:br>
              <a:rPr lang="sv-SE" dirty="0">
                <a:cs typeface="Arial"/>
              </a:rPr>
            </a:br>
            <a:r>
              <a:rPr lang="sv-SE" dirty="0">
                <a:cs typeface="Arial"/>
              </a:rPr>
              <a:t>se med blotta ögat</a:t>
            </a:r>
          </a:p>
          <a:p>
            <a:pPr marL="359410" indent="-359410"/>
            <a:r>
              <a:rPr lang="sv-SE" dirty="0">
                <a:cs typeface="Arial"/>
              </a:rPr>
              <a:t>Stora mängder data</a:t>
            </a:r>
          </a:p>
        </p:txBody>
      </p:sp>
      <p:sp>
        <p:nvSpPr>
          <p:cNvPr id="4" name="Platshållare för datum 3">
            <a:extLst>
              <a:ext uri="{FF2B5EF4-FFF2-40B4-BE49-F238E27FC236}">
                <a16:creationId xmlns:a16="http://schemas.microsoft.com/office/drawing/2014/main" id="{BBEC30B8-B175-42B3-BC2C-1296ED5A4FD2}"/>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E0FD605B-6F51-40C6-A4A6-9FFEEC278CE9}"/>
              </a:ext>
            </a:extLst>
          </p:cNvPr>
          <p:cNvSpPr>
            <a:spLocks noGrp="1"/>
          </p:cNvSpPr>
          <p:nvPr>
            <p:ph type="sldNum" sz="quarter" idx="4"/>
          </p:nvPr>
        </p:nvSpPr>
        <p:spPr/>
        <p:txBody>
          <a:bodyPr/>
          <a:lstStyle/>
          <a:p>
            <a:fld id="{816FEC2C-AD63-44F4-896C-A2025F5FB260}" type="slidenum">
              <a:rPr lang="sv-SE" smtClean="0"/>
              <a:pPr/>
              <a:t>5</a:t>
            </a:fld>
            <a:endParaRPr lang="sv-SE" dirty="0"/>
          </a:p>
        </p:txBody>
      </p:sp>
      <p:pic>
        <p:nvPicPr>
          <p:cNvPr id="8" name="Bildobjekt 7">
            <a:extLst>
              <a:ext uri="{FF2B5EF4-FFF2-40B4-BE49-F238E27FC236}">
                <a16:creationId xmlns:a16="http://schemas.microsoft.com/office/drawing/2014/main" id="{3917BB23-5CA6-45AE-8529-8226E717762B}"/>
              </a:ext>
            </a:extLst>
          </p:cNvPr>
          <p:cNvPicPr>
            <a:picLocks noChangeAspect="1"/>
          </p:cNvPicPr>
          <p:nvPr/>
        </p:nvPicPr>
        <p:blipFill>
          <a:blip r:embed="rId3"/>
          <a:stretch>
            <a:fillRect/>
          </a:stretch>
        </p:blipFill>
        <p:spPr>
          <a:xfrm>
            <a:off x="4736382" y="1270801"/>
            <a:ext cx="7182732" cy="4878916"/>
          </a:xfrm>
          <a:prstGeom prst="rect">
            <a:avLst/>
          </a:prstGeom>
        </p:spPr>
      </p:pic>
    </p:spTree>
    <p:extLst>
      <p:ext uri="{BB962C8B-B14F-4D97-AF65-F5344CB8AC3E}">
        <p14:creationId xmlns:p14="http://schemas.microsoft.com/office/powerpoint/2010/main" val="1966892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Effekterna av Hans</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p:txBody>
          <a:bodyPr/>
          <a:lstStyle/>
          <a:p>
            <a:r>
              <a:rPr lang="sv-SE" dirty="0"/>
              <a:t>Utmaning att samla in data</a:t>
            </a:r>
          </a:p>
          <a:p>
            <a:r>
              <a:rPr lang="sv-SE" dirty="0"/>
              <a:t>Laserscanning kan bistå i processen</a:t>
            </a:r>
          </a:p>
          <a:p>
            <a:r>
              <a:rPr lang="sv-SE" dirty="0"/>
              <a:t>Skadebedömning är ett 3D fenomen</a:t>
            </a:r>
          </a:p>
          <a:p>
            <a:r>
              <a:rPr lang="sv-SE" dirty="0"/>
              <a:t>Kan vi göra det vi gör idag effektivare, billigare </a:t>
            </a:r>
            <a:br>
              <a:rPr lang="sv-SE" dirty="0"/>
            </a:br>
            <a:r>
              <a:rPr lang="sv-SE" dirty="0"/>
              <a:t>och noggrannare?</a:t>
            </a:r>
          </a:p>
          <a:p>
            <a:pPr marL="0" indent="0">
              <a:buNone/>
            </a:pPr>
            <a:endParaRPr lang="sv-SE" dirty="0"/>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6</a:t>
            </a:fld>
            <a:endParaRPr lang="sv-SE" dirty="0"/>
          </a:p>
        </p:txBody>
      </p:sp>
      <p:pic>
        <p:nvPicPr>
          <p:cNvPr id="7" name="Bildobjekt 6">
            <a:extLst>
              <a:ext uri="{FF2B5EF4-FFF2-40B4-BE49-F238E27FC236}">
                <a16:creationId xmlns:a16="http://schemas.microsoft.com/office/drawing/2014/main" id="{DB3FF15F-076C-402A-8379-CC052A94CA7B}"/>
              </a:ext>
            </a:extLst>
          </p:cNvPr>
          <p:cNvPicPr>
            <a:picLocks noChangeAspect="1"/>
          </p:cNvPicPr>
          <p:nvPr/>
        </p:nvPicPr>
        <p:blipFill>
          <a:blip r:embed="rId3"/>
          <a:stretch>
            <a:fillRect/>
          </a:stretch>
        </p:blipFill>
        <p:spPr>
          <a:xfrm>
            <a:off x="7347114" y="1714500"/>
            <a:ext cx="4572000" cy="3429000"/>
          </a:xfrm>
          <a:prstGeom prst="rect">
            <a:avLst/>
          </a:prstGeom>
        </p:spPr>
      </p:pic>
      <p:pic>
        <p:nvPicPr>
          <p:cNvPr id="8" name="Bildobjekt 7">
            <a:extLst>
              <a:ext uri="{FF2B5EF4-FFF2-40B4-BE49-F238E27FC236}">
                <a16:creationId xmlns:a16="http://schemas.microsoft.com/office/drawing/2014/main" id="{811452F1-179B-4CF0-B8B7-4844E05DD54B}"/>
              </a:ext>
            </a:extLst>
          </p:cNvPr>
          <p:cNvPicPr>
            <a:picLocks noChangeAspect="1"/>
          </p:cNvPicPr>
          <p:nvPr/>
        </p:nvPicPr>
        <p:blipFill>
          <a:blip r:embed="rId4"/>
          <a:stretch>
            <a:fillRect/>
          </a:stretch>
        </p:blipFill>
        <p:spPr>
          <a:xfrm>
            <a:off x="6469048" y="1714500"/>
            <a:ext cx="5450066" cy="3853623"/>
          </a:xfrm>
          <a:prstGeom prst="rect">
            <a:avLst/>
          </a:prstGeom>
        </p:spPr>
      </p:pic>
    </p:spTree>
    <p:extLst>
      <p:ext uri="{BB962C8B-B14F-4D97-AF65-F5344CB8AC3E}">
        <p14:creationId xmlns:p14="http://schemas.microsoft.com/office/powerpoint/2010/main" val="5897094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Projekt Cirrus (</a:t>
            </a:r>
            <a:r>
              <a:rPr lang="sv-SE" dirty="0" err="1"/>
              <a:t>UHjärnväg</a:t>
            </a:r>
            <a:r>
              <a:rPr lang="sv-SE" dirty="0"/>
              <a:t>)</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a:xfrm>
            <a:off x="694800" y="2529000"/>
            <a:ext cx="8607600" cy="3058200"/>
          </a:xfrm>
        </p:spPr>
        <p:txBody>
          <a:bodyPr/>
          <a:lstStyle/>
          <a:p>
            <a:r>
              <a:rPr lang="sv-SE" dirty="0"/>
              <a:t>Just nu datainsamling under upphandling</a:t>
            </a:r>
          </a:p>
          <a:p>
            <a:r>
              <a:rPr lang="sv-SE" dirty="0">
                <a:latin typeface="+mj-lt"/>
              </a:rPr>
              <a:t>Hårdvaru- och mjukvarukrav</a:t>
            </a:r>
            <a:endParaRPr lang="sv-SE" dirty="0"/>
          </a:p>
          <a:p>
            <a:r>
              <a:rPr lang="sv-SE" dirty="0">
                <a:latin typeface="+mj-lt"/>
              </a:rPr>
              <a:t>Första </a:t>
            </a:r>
            <a:r>
              <a:rPr lang="sv-SE" dirty="0" err="1">
                <a:latin typeface="+mj-lt"/>
              </a:rPr>
              <a:t>case</a:t>
            </a:r>
            <a:r>
              <a:rPr lang="sv-SE" dirty="0">
                <a:latin typeface="+mj-lt"/>
              </a:rPr>
              <a:t> rörande riskträd och vegetation</a:t>
            </a:r>
          </a:p>
          <a:p>
            <a:r>
              <a:rPr lang="sv-SE" dirty="0">
                <a:latin typeface="+mj-lt"/>
              </a:rPr>
              <a:t>Kompetensbehov</a:t>
            </a:r>
          </a:p>
          <a:p>
            <a:r>
              <a:rPr lang="sv-SE" dirty="0">
                <a:latin typeface="+mj-lt"/>
              </a:rPr>
              <a:t>Färre mantimmar i/vid spåret</a:t>
            </a:r>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7</a:t>
            </a:fld>
            <a:endParaRPr lang="sv-SE" dirty="0"/>
          </a:p>
        </p:txBody>
      </p:sp>
      <p:pic>
        <p:nvPicPr>
          <p:cNvPr id="9" name="Bildobjekt 8">
            <a:extLst>
              <a:ext uri="{FF2B5EF4-FFF2-40B4-BE49-F238E27FC236}">
                <a16:creationId xmlns:a16="http://schemas.microsoft.com/office/drawing/2014/main" id="{A89C18D2-3B4C-4AF6-97EB-735E68D7C5EB}"/>
              </a:ext>
            </a:extLst>
          </p:cNvPr>
          <p:cNvPicPr>
            <a:picLocks noChangeAspect="1"/>
          </p:cNvPicPr>
          <p:nvPr/>
        </p:nvPicPr>
        <p:blipFill>
          <a:blip r:embed="rId3"/>
          <a:stretch>
            <a:fillRect/>
          </a:stretch>
        </p:blipFill>
        <p:spPr>
          <a:xfrm>
            <a:off x="7229314" y="723716"/>
            <a:ext cx="4520130" cy="3058199"/>
          </a:xfrm>
          <a:prstGeom prst="rect">
            <a:avLst/>
          </a:prstGeom>
        </p:spPr>
      </p:pic>
      <p:pic>
        <p:nvPicPr>
          <p:cNvPr id="11" name="Bildobjekt 10">
            <a:extLst>
              <a:ext uri="{FF2B5EF4-FFF2-40B4-BE49-F238E27FC236}">
                <a16:creationId xmlns:a16="http://schemas.microsoft.com/office/drawing/2014/main" id="{3FB7AF5A-CA32-41CE-A751-21BEC6DE8D76}"/>
              </a:ext>
            </a:extLst>
          </p:cNvPr>
          <p:cNvPicPr>
            <a:picLocks noChangeAspect="1"/>
          </p:cNvPicPr>
          <p:nvPr/>
        </p:nvPicPr>
        <p:blipFill>
          <a:blip r:embed="rId4"/>
          <a:stretch>
            <a:fillRect/>
          </a:stretch>
        </p:blipFill>
        <p:spPr>
          <a:xfrm>
            <a:off x="7229314" y="3766968"/>
            <a:ext cx="4520129" cy="3059820"/>
          </a:xfrm>
          <a:prstGeom prst="rect">
            <a:avLst/>
          </a:prstGeom>
        </p:spPr>
      </p:pic>
    </p:spTree>
    <p:extLst>
      <p:ext uri="{BB962C8B-B14F-4D97-AF65-F5344CB8AC3E}">
        <p14:creationId xmlns:p14="http://schemas.microsoft.com/office/powerpoint/2010/main" val="24367686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a:xfrm>
            <a:off x="694800" y="1270800"/>
            <a:ext cx="10800000" cy="900000"/>
          </a:xfrm>
        </p:spPr>
        <p:txBody>
          <a:bodyPr/>
          <a:lstStyle/>
          <a:p>
            <a:r>
              <a:rPr lang="sv-SE" dirty="0"/>
              <a:t>Behov väg</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a:xfrm>
            <a:off x="694800" y="2529000"/>
            <a:ext cx="5775448" cy="1128600"/>
          </a:xfrm>
        </p:spPr>
        <p:txBody>
          <a:bodyPr/>
          <a:lstStyle/>
          <a:p>
            <a:r>
              <a:rPr lang="sv-SE" dirty="0"/>
              <a:t>Liknande nyttor som på järnvägssidan</a:t>
            </a:r>
          </a:p>
          <a:p>
            <a:r>
              <a:rPr lang="sv-SE" dirty="0"/>
              <a:t>Möjligheter starkt beroende av insamlingsfrekvensen</a:t>
            </a:r>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8</a:t>
            </a:fld>
            <a:endParaRPr lang="sv-SE" dirty="0"/>
          </a:p>
        </p:txBody>
      </p:sp>
      <p:pic>
        <p:nvPicPr>
          <p:cNvPr id="7" name="Bildobjekt 6">
            <a:extLst>
              <a:ext uri="{FF2B5EF4-FFF2-40B4-BE49-F238E27FC236}">
                <a16:creationId xmlns:a16="http://schemas.microsoft.com/office/drawing/2014/main" id="{1D6D97DE-81DD-4160-BC34-753347ACDB12}"/>
              </a:ext>
            </a:extLst>
          </p:cNvPr>
          <p:cNvPicPr>
            <a:picLocks noChangeAspect="1"/>
          </p:cNvPicPr>
          <p:nvPr/>
        </p:nvPicPr>
        <p:blipFill>
          <a:blip r:embed="rId3"/>
          <a:stretch>
            <a:fillRect/>
          </a:stretch>
        </p:blipFill>
        <p:spPr>
          <a:xfrm>
            <a:off x="784800" y="3657600"/>
            <a:ext cx="10429687" cy="3081867"/>
          </a:xfrm>
          <a:prstGeom prst="rect">
            <a:avLst/>
          </a:prstGeom>
        </p:spPr>
      </p:pic>
      <p:sp>
        <p:nvSpPr>
          <p:cNvPr id="11" name="Platshållare för text 2">
            <a:extLst>
              <a:ext uri="{FF2B5EF4-FFF2-40B4-BE49-F238E27FC236}">
                <a16:creationId xmlns:a16="http://schemas.microsoft.com/office/drawing/2014/main" id="{972F6E33-3DED-4724-8901-B2ED975ABDF7}"/>
              </a:ext>
            </a:extLst>
          </p:cNvPr>
          <p:cNvSpPr txBox="1">
            <a:spLocks/>
          </p:cNvSpPr>
          <p:nvPr/>
        </p:nvSpPr>
        <p:spPr>
          <a:xfrm>
            <a:off x="6094800" y="2529000"/>
            <a:ext cx="5775448" cy="1128600"/>
          </a:xfrm>
          <a:prstGeom prst="rect">
            <a:avLst/>
          </a:prstGeom>
        </p:spPr>
        <p:txBody>
          <a:bodyPr/>
          <a:lstStyle>
            <a:lvl1pPr marL="360000" indent="-360000" algn="l" defTabSz="360000" rtl="0" eaLnBrk="1" latinLnBrk="0" hangingPunct="1">
              <a:lnSpc>
                <a:spcPct val="100000"/>
              </a:lnSpc>
              <a:spcBef>
                <a:spcPts val="1000"/>
              </a:spcBef>
              <a:buFont typeface="Arial" panose="020B0604020202020204" pitchFamily="34" charset="0"/>
              <a:buChar char="•"/>
              <a:defRPr sz="2000" kern="1200" spc="0" baseline="0">
                <a:solidFill>
                  <a:schemeClr val="tx1"/>
                </a:solidFill>
                <a:latin typeface="+mn-lt"/>
                <a:ea typeface="+mn-ea"/>
                <a:cs typeface="+mn-cs"/>
              </a:defRPr>
            </a:lvl1pPr>
            <a:lvl2pPr marL="720000" marR="0" indent="-360000" algn="l" defTabSz="360000" rtl="0" eaLnBrk="1" fontAlgn="auto" latinLnBrk="0" hangingPunct="1">
              <a:lnSpc>
                <a:spcPct val="90000"/>
              </a:lnSpc>
              <a:spcBef>
                <a:spcPts val="500"/>
              </a:spcBef>
              <a:spcAft>
                <a:spcPts val="0"/>
              </a:spcAft>
              <a:buClrTx/>
              <a:buSzTx/>
              <a:buFont typeface="Arial" panose="020B0604020202020204" pitchFamily="34" charset="0"/>
              <a:buChar char="‒"/>
              <a:tabLst>
                <a:tab pos="360000" algn="l"/>
              </a:tabLst>
              <a:defRPr lang="sv-SE" sz="1800" kern="1200" spc="0" baseline="0" dirty="0" smtClean="0">
                <a:solidFill>
                  <a:schemeClr val="tx1"/>
                </a:solidFill>
                <a:latin typeface="+mn-lt"/>
                <a:ea typeface="+mn-ea"/>
                <a:cs typeface="+mn-cs"/>
              </a:defRPr>
            </a:lvl2pPr>
            <a:lvl3pPr marL="108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3pPr>
            <a:lvl4pPr marL="1440000" marR="0" indent="-3600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lang="sv-SE" sz="1800" kern="1200" spc="0" baseline="0" dirty="0" smtClean="0">
                <a:solidFill>
                  <a:schemeClr val="tx1"/>
                </a:solidFill>
                <a:latin typeface="+mn-lt"/>
                <a:ea typeface="+mn-ea"/>
                <a:cs typeface="+mn-cs"/>
              </a:defRPr>
            </a:lvl4pPr>
            <a:lvl5pPr marL="1800000" indent="-360000" algn="l" defTabSz="3240000" rtl="0" eaLnBrk="1" latinLnBrk="0" hangingPunct="1">
              <a:lnSpc>
                <a:spcPct val="90000"/>
              </a:lnSpc>
              <a:spcBef>
                <a:spcPts val="500"/>
              </a:spcBef>
              <a:buFont typeface="Arial" panose="020B0604020202020204" pitchFamily="34" charset="0"/>
              <a:buChar char="‒"/>
              <a:tabLst>
                <a:tab pos="360000" algn="l"/>
                <a:tab pos="720000" algn="l"/>
                <a:tab pos="1080000" algn="l"/>
                <a:tab pos="1440000" algn="l"/>
                <a:tab pos="1800000" algn="l"/>
                <a:tab pos="2160000" algn="l"/>
                <a:tab pos="2520000" algn="l"/>
                <a:tab pos="2880000" algn="l"/>
                <a:tab pos="3240000" algn="l"/>
              </a:tabLst>
              <a:defRPr lang="sv-SE" sz="1800" kern="1200" spc="0" baseline="0" dirty="0" smtClean="0">
                <a:solidFill>
                  <a:schemeClr val="tx1"/>
                </a:solidFill>
                <a:latin typeface="+mn-lt"/>
                <a:ea typeface="+mn-ea"/>
                <a:cs typeface="+mn-cs"/>
              </a:defRPr>
            </a:lvl5pPr>
            <a:lvl6pPr marL="2160000" indent="-360000" algn="l" defTabSz="914400" rtl="0" eaLnBrk="1" latinLnBrk="0" hangingPunct="1">
              <a:lnSpc>
                <a:spcPct val="90000"/>
              </a:lnSpc>
              <a:spcBef>
                <a:spcPts val="500"/>
              </a:spcBef>
              <a:buFont typeface="Arial" panose="020B0604020202020204" pitchFamily="34" charset="0"/>
              <a:buChar char="‒"/>
              <a:defRPr lang="sv-SE" sz="1800" kern="1200" spc="0" baseline="0" dirty="0" smtClean="0">
                <a:solidFill>
                  <a:schemeClr val="tx1"/>
                </a:solidFill>
                <a:latin typeface="+mn-lt"/>
                <a:ea typeface="+mn-ea"/>
                <a:cs typeface="+mn-cs"/>
              </a:defRPr>
            </a:lvl6pPr>
            <a:lvl7pPr marL="2520000" indent="-360000" algn="l" defTabSz="914400" rtl="0" eaLnBrk="1" latinLnBrk="0" hangingPunct="1">
              <a:lnSpc>
                <a:spcPct val="90000"/>
              </a:lnSpc>
              <a:spcBef>
                <a:spcPts val="500"/>
              </a:spcBef>
              <a:buFont typeface="Arial" panose="020B0604020202020204" pitchFamily="34" charset="0"/>
              <a:buChar char="‒"/>
              <a:defRPr lang="sv-SE" sz="1800" kern="1200" spc="0" baseline="0" dirty="0" smtClean="0">
                <a:solidFill>
                  <a:schemeClr val="tx1"/>
                </a:solidFill>
                <a:latin typeface="+mn-lt"/>
                <a:ea typeface="+mn-ea"/>
                <a:cs typeface="+mn-cs"/>
              </a:defRPr>
            </a:lvl7pPr>
            <a:lvl8pPr marL="2880000" indent="-360000" algn="l" defTabSz="914400" rtl="0" eaLnBrk="1" latinLnBrk="0" hangingPunct="1">
              <a:lnSpc>
                <a:spcPct val="90000"/>
              </a:lnSpc>
              <a:spcBef>
                <a:spcPts val="500"/>
              </a:spcBef>
              <a:buFont typeface="Arial" panose="020B0604020202020204" pitchFamily="34" charset="0"/>
              <a:buChar char="‒"/>
              <a:defRPr lang="sv-SE" sz="1800" kern="1200" spc="0" baseline="0" dirty="0" smtClean="0">
                <a:solidFill>
                  <a:schemeClr val="tx1"/>
                </a:solidFill>
                <a:latin typeface="+mn-lt"/>
                <a:ea typeface="+mn-ea"/>
                <a:cs typeface="+mn-cs"/>
              </a:defRPr>
            </a:lvl8pPr>
            <a:lvl9pPr marL="3240000" indent="-324000" algn="l" defTabSz="914400" rtl="0" eaLnBrk="1" latinLnBrk="0" hangingPunct="1">
              <a:lnSpc>
                <a:spcPct val="90000"/>
              </a:lnSpc>
              <a:spcBef>
                <a:spcPts val="500"/>
              </a:spcBef>
              <a:buFont typeface="Arial" panose="020B0604020202020204" pitchFamily="34" charset="0"/>
              <a:buChar char="‒"/>
              <a:defRPr lang="sv-SE" sz="1800" kern="1200" spc="0" baseline="0" dirty="0" smtClean="0">
                <a:solidFill>
                  <a:schemeClr val="tx1"/>
                </a:solidFill>
                <a:latin typeface="+mn-lt"/>
                <a:ea typeface="+mn-ea"/>
                <a:cs typeface="+mn-cs"/>
              </a:defRPr>
            </a:lvl9pPr>
          </a:lstStyle>
          <a:p>
            <a:pPr marL="285750" indent="-285750">
              <a:buFont typeface="Arial" panose="020B0604020202020204" pitchFamily="34" charset="0"/>
              <a:buChar char="•"/>
            </a:pPr>
            <a:r>
              <a:rPr lang="sv-SE" dirty="0">
                <a:effectLst/>
                <a:latin typeface="+mj-lt"/>
              </a:rPr>
              <a:t>Idag används </a:t>
            </a:r>
            <a:r>
              <a:rPr lang="sv-SE" dirty="0" err="1">
                <a:effectLst/>
                <a:latin typeface="+mj-lt"/>
              </a:rPr>
              <a:t>Orbit</a:t>
            </a:r>
            <a:r>
              <a:rPr lang="sv-SE" dirty="0">
                <a:effectLst/>
                <a:latin typeface="+mj-lt"/>
              </a:rPr>
              <a:t> i </a:t>
            </a:r>
            <a:r>
              <a:rPr lang="sv-SE" dirty="0">
                <a:latin typeface="+mj-lt"/>
              </a:rPr>
              <a:t>Trafikverket</a:t>
            </a:r>
          </a:p>
          <a:p>
            <a:pPr marL="285750" indent="-285750">
              <a:buFont typeface="Arial" panose="020B0604020202020204" pitchFamily="34" charset="0"/>
              <a:buChar char="•"/>
            </a:pPr>
            <a:r>
              <a:rPr lang="sv-SE" dirty="0"/>
              <a:t>Lagkrav medför många manuella inspektioner på underhållssidan</a:t>
            </a:r>
          </a:p>
        </p:txBody>
      </p:sp>
    </p:spTree>
    <p:extLst>
      <p:ext uri="{BB962C8B-B14F-4D97-AF65-F5344CB8AC3E}">
        <p14:creationId xmlns:p14="http://schemas.microsoft.com/office/powerpoint/2010/main" val="3730034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a:extLst>
              <a:ext uri="{FF2B5EF4-FFF2-40B4-BE49-F238E27FC236}">
                <a16:creationId xmlns:a16="http://schemas.microsoft.com/office/drawing/2014/main" id="{94F0327C-FA7B-4652-AD68-BAF1AE5185E1}"/>
              </a:ext>
            </a:extLst>
          </p:cNvPr>
          <p:cNvSpPr>
            <a:spLocks noGrp="1"/>
          </p:cNvSpPr>
          <p:nvPr>
            <p:ph type="title"/>
          </p:nvPr>
        </p:nvSpPr>
        <p:spPr/>
        <p:txBody>
          <a:bodyPr/>
          <a:lstStyle/>
          <a:p>
            <a:r>
              <a:rPr lang="sv-SE" dirty="0"/>
              <a:t>Nutida utmaningar</a:t>
            </a:r>
          </a:p>
        </p:txBody>
      </p:sp>
      <p:sp>
        <p:nvSpPr>
          <p:cNvPr id="3" name="Platshållare för text 2">
            <a:extLst>
              <a:ext uri="{FF2B5EF4-FFF2-40B4-BE49-F238E27FC236}">
                <a16:creationId xmlns:a16="http://schemas.microsoft.com/office/drawing/2014/main" id="{E5C62E3F-D0E6-4A9C-8698-C0C7DF2C3CF9}"/>
              </a:ext>
            </a:extLst>
          </p:cNvPr>
          <p:cNvSpPr>
            <a:spLocks noGrp="1"/>
          </p:cNvSpPr>
          <p:nvPr>
            <p:ph type="body" sz="quarter" idx="12"/>
          </p:nvPr>
        </p:nvSpPr>
        <p:spPr>
          <a:xfrm>
            <a:off x="694800" y="2527200"/>
            <a:ext cx="8607600" cy="3060000"/>
          </a:xfrm>
        </p:spPr>
        <p:txBody>
          <a:bodyPr/>
          <a:lstStyle/>
          <a:p>
            <a:r>
              <a:rPr lang="sv-SE" dirty="0"/>
              <a:t>Uppdateringsfrekvens</a:t>
            </a:r>
          </a:p>
          <a:p>
            <a:r>
              <a:rPr lang="sv-SE" dirty="0"/>
              <a:t>Komplex analys är en levande process</a:t>
            </a:r>
          </a:p>
          <a:p>
            <a:r>
              <a:rPr lang="sv-SE" dirty="0"/>
              <a:t>Optimeringsproblem i luften</a:t>
            </a:r>
          </a:p>
          <a:p>
            <a:r>
              <a:rPr lang="sv-SE" dirty="0"/>
              <a:t>Kulturförändring</a:t>
            </a:r>
          </a:p>
        </p:txBody>
      </p:sp>
      <p:sp>
        <p:nvSpPr>
          <p:cNvPr id="4" name="Platshållare för datum 3">
            <a:extLst>
              <a:ext uri="{FF2B5EF4-FFF2-40B4-BE49-F238E27FC236}">
                <a16:creationId xmlns:a16="http://schemas.microsoft.com/office/drawing/2014/main" id="{B0BFE3C9-DD7B-43E8-9E6F-6ACCC37FCB9F}"/>
              </a:ext>
            </a:extLst>
          </p:cNvPr>
          <p:cNvSpPr>
            <a:spLocks noGrp="1"/>
          </p:cNvSpPr>
          <p:nvPr>
            <p:ph type="dt" sz="half" idx="2"/>
          </p:nvPr>
        </p:nvSpPr>
        <p:spPr/>
        <p:txBody>
          <a:bodyPr/>
          <a:lstStyle/>
          <a:p>
            <a:endParaRPr lang="sv-SE" dirty="0"/>
          </a:p>
        </p:txBody>
      </p:sp>
      <p:sp>
        <p:nvSpPr>
          <p:cNvPr id="5" name="Platshållare för bildnummer 4">
            <a:extLst>
              <a:ext uri="{FF2B5EF4-FFF2-40B4-BE49-F238E27FC236}">
                <a16:creationId xmlns:a16="http://schemas.microsoft.com/office/drawing/2014/main" id="{44A706F8-42FB-4107-BD34-8397D9E1247D}"/>
              </a:ext>
            </a:extLst>
          </p:cNvPr>
          <p:cNvSpPr>
            <a:spLocks noGrp="1"/>
          </p:cNvSpPr>
          <p:nvPr>
            <p:ph type="sldNum" sz="quarter" idx="4"/>
          </p:nvPr>
        </p:nvSpPr>
        <p:spPr/>
        <p:txBody>
          <a:bodyPr/>
          <a:lstStyle/>
          <a:p>
            <a:fld id="{816FEC2C-AD63-44F4-896C-A2025F5FB260}" type="slidenum">
              <a:rPr lang="sv-SE" smtClean="0"/>
              <a:pPr/>
              <a:t>9</a:t>
            </a:fld>
            <a:endParaRPr lang="sv-SE" dirty="0"/>
          </a:p>
        </p:txBody>
      </p:sp>
    </p:spTree>
    <p:extLst>
      <p:ext uri="{BB962C8B-B14F-4D97-AF65-F5344CB8AC3E}">
        <p14:creationId xmlns:p14="http://schemas.microsoft.com/office/powerpoint/2010/main" val="1924640754"/>
      </p:ext>
    </p:extLst>
  </p:cSld>
  <p:clrMapOvr>
    <a:masterClrMapping/>
  </p:clrMapOvr>
</p:sld>
</file>

<file path=ppt/theme/theme1.xml><?xml version="1.0" encoding="utf-8"?>
<a:theme xmlns:a="http://schemas.openxmlformats.org/drawingml/2006/main" name="Star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_Trafikverket.potm" id="{E4C32268-6B05-4A14-A7CC-925A1902777C}" vid="{A93DC1D9-F604-4024-9143-78FB8925322B}"/>
    </a:ext>
  </a:extLst>
</a:theme>
</file>

<file path=ppt/theme/theme2.xml><?xml version="1.0" encoding="utf-8"?>
<a:theme xmlns:a="http://schemas.openxmlformats.org/drawingml/2006/main" name="Rubrik med logga">
  <a:themeElements>
    <a:clrScheme name="TrV_Colour">
      <a:dk1>
        <a:sysClr val="windowText" lastClr="000000"/>
      </a:dk1>
      <a:lt1>
        <a:sysClr val="window" lastClr="FFFFFF"/>
      </a:lt1>
      <a:dk2>
        <a:srgbClr val="000000"/>
      </a:dk2>
      <a:lt2>
        <a:srgbClr val="F8F8F8"/>
      </a:lt2>
      <a:accent1>
        <a:srgbClr val="D70000"/>
      </a:accent1>
      <a:accent2>
        <a:srgbClr val="505050"/>
      </a:accent2>
      <a:accent3>
        <a:srgbClr val="870000"/>
      </a:accent3>
      <a:accent4>
        <a:srgbClr val="FF0000"/>
      </a:accent4>
      <a:accent5>
        <a:srgbClr val="A0A0A0"/>
      </a:accent5>
      <a:accent6>
        <a:srgbClr val="5F0000"/>
      </a:accent6>
      <a:hlink>
        <a:srgbClr val="0070C0"/>
      </a:hlink>
      <a:folHlink>
        <a:srgbClr val="870000"/>
      </a:folHlink>
    </a:clrScheme>
    <a:fontScheme name="TrV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_Trafikverket.potm" id="{E4C32268-6B05-4A14-A7CC-925A1902777C}" vid="{E91349C9-22C3-4D42-B2B2-01E893807170}"/>
    </a:ext>
  </a:extLst>
</a:theme>
</file>

<file path=ppt/theme/theme3.xml><?xml version="1.0" encoding="utf-8"?>
<a:theme xmlns:a="http://schemas.openxmlformats.org/drawingml/2006/main" name="Rubrik med logga, titel, datum och sidnr">
  <a:themeElements>
    <a:clrScheme name="TrV_Colour">
      <a:dk1>
        <a:sysClr val="windowText" lastClr="000000"/>
      </a:dk1>
      <a:lt1>
        <a:sysClr val="window" lastClr="FFFFFF"/>
      </a:lt1>
      <a:dk2>
        <a:srgbClr val="000000"/>
      </a:dk2>
      <a:lt2>
        <a:srgbClr val="F8F8F8"/>
      </a:lt2>
      <a:accent1>
        <a:srgbClr val="D70000"/>
      </a:accent1>
      <a:accent2>
        <a:srgbClr val="505050"/>
      </a:accent2>
      <a:accent3>
        <a:srgbClr val="870000"/>
      </a:accent3>
      <a:accent4>
        <a:srgbClr val="FF0000"/>
      </a:accent4>
      <a:accent5>
        <a:srgbClr val="A0A0A0"/>
      </a:accent5>
      <a:accent6>
        <a:srgbClr val="5F0000"/>
      </a:accent6>
      <a:hlink>
        <a:srgbClr val="0070C0"/>
      </a:hlink>
      <a:folHlink>
        <a:srgbClr val="870000"/>
      </a:folHlink>
    </a:clrScheme>
    <a:fontScheme name="TrV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_Trafikverket.potm" id="{E4C32268-6B05-4A14-A7CC-925A1902777C}" vid="{5B4D5900-CC3B-48ED-AB25-DF4995913194}"/>
    </a:ext>
  </a:extLst>
</a:theme>
</file>

<file path=ppt/theme/theme4.xml><?xml version="1.0" encoding="utf-8"?>
<a:theme xmlns:a="http://schemas.openxmlformats.org/drawingml/2006/main" name="Office-tema">
  <a:themeElements>
    <a:clrScheme name="TrV_Colour">
      <a:dk1>
        <a:sysClr val="windowText" lastClr="000000"/>
      </a:dk1>
      <a:lt1>
        <a:sysClr val="window" lastClr="FFFFFF"/>
      </a:lt1>
      <a:dk2>
        <a:srgbClr val="000000"/>
      </a:dk2>
      <a:lt2>
        <a:srgbClr val="F8F8F8"/>
      </a:lt2>
      <a:accent1>
        <a:srgbClr val="D70000"/>
      </a:accent1>
      <a:accent2>
        <a:srgbClr val="505050"/>
      </a:accent2>
      <a:accent3>
        <a:srgbClr val="870000"/>
      </a:accent3>
      <a:accent4>
        <a:srgbClr val="FF0000"/>
      </a:accent4>
      <a:accent5>
        <a:srgbClr val="A0A0A0"/>
      </a:accent5>
      <a:accent6>
        <a:srgbClr val="5F0000"/>
      </a:accent6>
      <a:hlink>
        <a:srgbClr val="0070C0"/>
      </a:hlink>
      <a:folHlink>
        <a:srgbClr val="870000"/>
      </a:folHlink>
    </a:clrScheme>
    <a:fontScheme name="TrV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tema">
  <a:themeElements>
    <a:clrScheme name="TrV_Colour">
      <a:dk1>
        <a:sysClr val="windowText" lastClr="000000"/>
      </a:dk1>
      <a:lt1>
        <a:sysClr val="window" lastClr="FFFFFF"/>
      </a:lt1>
      <a:dk2>
        <a:srgbClr val="000000"/>
      </a:dk2>
      <a:lt2>
        <a:srgbClr val="F8F8F8"/>
      </a:lt2>
      <a:accent1>
        <a:srgbClr val="D70000"/>
      </a:accent1>
      <a:accent2>
        <a:srgbClr val="505050"/>
      </a:accent2>
      <a:accent3>
        <a:srgbClr val="870000"/>
      </a:accent3>
      <a:accent4>
        <a:srgbClr val="FF0000"/>
      </a:accent4>
      <a:accent5>
        <a:srgbClr val="A0A0A0"/>
      </a:accent5>
      <a:accent6>
        <a:srgbClr val="5F0000"/>
      </a:accent6>
      <a:hlink>
        <a:srgbClr val="0070C0"/>
      </a:hlink>
      <a:folHlink>
        <a:srgbClr val="870000"/>
      </a:folHlink>
    </a:clrScheme>
    <a:fontScheme name="TrV_Font">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customXsn xmlns="http://schemas.microsoft.com/office/2006/metadata/customXsn">
  <xsnLocation/>
  <cached>True</cached>
  <openByDefault>True</openByDefault>
  <xsnScope/>
</customXsn>
</file>

<file path=customXml/item3.xml><?xml version="1.0" encoding="utf-8"?>
<ct:contentTypeSchema xmlns:ct="http://schemas.microsoft.com/office/2006/metadata/contentType" xmlns:ma="http://schemas.microsoft.com/office/2006/metadata/properties/metaAttributes" ct:_="" ma:_="" ma:contentTypeName="Uppladdat arbetsrumsdokument" ma:contentTypeID="0x0101002EE44F411E754ABAB6EB27FC7D8442BF00FBDC29B7F7B140FA848AB6ABEF7636D900A26715F740B60A43A71C90E0BF804C27" ma:contentTypeVersion="7" ma:contentTypeDescription="Skapa ett nytt dokument." ma:contentTypeScope="" ma:versionID="6f06a3a8f631992acaf63b2c20d181a7">
  <xsd:schema xmlns:xsd="http://www.w3.org/2001/XMLSchema" xmlns:xs="http://www.w3.org/2001/XMLSchema" xmlns:p="http://schemas.microsoft.com/office/2006/metadata/properties" xmlns:ns1="Trafikverket" xmlns:ns3="f55ba1df-d739-4c61-9f4f-efed3bcdebe4" xmlns:ns4="c79c5fa2-41eb-4353-baac-8bde96a0333d" targetNamespace="http://schemas.microsoft.com/office/2006/metadata/properties" ma:root="true" ma:fieldsID="bfa53bc16c1da1c815159995129e4855" ns1:_="" ns3:_="" ns4:_="">
    <xsd:import namespace="Trafikverket"/>
    <xsd:import namespace="f55ba1df-d739-4c61-9f4f-efed3bcdebe4"/>
    <xsd:import namespace="c79c5fa2-41eb-4353-baac-8bde96a0333d"/>
    <xsd:element name="properties">
      <xsd:complexType>
        <xsd:sequence>
          <xsd:element name="documentManagement">
            <xsd:complexType>
              <xsd:all>
                <xsd:element ref="ns1:Skapat_x0020_av_x0020_NY"/>
                <xsd:element ref="ns1:Dokumentdatum_x0020_NY"/>
                <xsd:element ref="ns1:TRVversionNY" minOccurs="0"/>
                <xsd:element ref="ns1:TrvDocumentTemplateId" minOccurs="0"/>
                <xsd:element ref="ns1:TrvDocumentTemplateVersion" minOccurs="0"/>
                <xsd:element ref="ns3:TrvUploadedDocumentTypeTaxHTField0" minOccurs="0"/>
                <xsd:element ref="ns3:TaxCatchAll" minOccurs="0"/>
                <xsd:element ref="ns3:TaxCatchAllLabel" minOccurs="0"/>
                <xsd:element ref="ns3:TrvConfidentialityLevelTaxHTField0" minOccurs="0"/>
                <xsd:element ref="ns4: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Trafikverket" elementFormDefault="qualified">
    <xsd:import namespace="http://schemas.microsoft.com/office/2006/documentManagement/types"/>
    <xsd:import namespace="http://schemas.microsoft.com/office/infopath/2007/PartnerControls"/>
    <xsd:element name="Skapat_x0020_av_x0020_NY" ma:index="0" ma:displayName="Skapat av" ma:description="Namn och organisationsbeteckning för den person som skapat dokumentet." ma:internalName="TrvCreatedBy" ma:readOnly="false">
      <xsd:simpleType>
        <xsd:restriction base="dms:Text"/>
      </xsd:simpleType>
    </xsd:element>
    <xsd:element name="Dokumentdatum_x0020_NY" ma:index="2" ma:displayName="Dokumentdatum" ma:description="Datum för nuvarande version" ma:format="DateOnly" ma:internalName="TrvDocumentDate" ma:readOnly="false">
      <xsd:simpleType>
        <xsd:restriction base="dms:DateTime"/>
      </xsd:simpleType>
    </xsd:element>
    <xsd:element name="TRVversionNY" ma:index="8" nillable="true" ma:displayName="Version" ma:description="Dokumentets versionsnummer" ma:internalName="TrvVersion" ma:readOnly="true">
      <xsd:simpleType>
        <xsd:restriction base="dms:Text"/>
      </xsd:simpleType>
    </xsd:element>
    <xsd:element name="TrvDocumentTemplateId" ma:index="9" nillable="true" ma:displayName="TMALL-nummer" ma:description="Unik sträng eller nummer som identifierar dokumentmallen. Värdet sätts av respektive system." ma:internalName="TrvDocumentTemplateId" ma:readOnly="true">
      <xsd:simpleType>
        <xsd:restriction base="dms:Text"/>
      </xsd:simpleType>
    </xsd:element>
    <xsd:element name="TrvDocumentTemplateVersion" ma:index="10" nillable="true" ma:displayName="Mallversion" ma:description="Dokumentmallens versionsnummer" ma:internalName="TrvDocumentTemplateVers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55ba1df-d739-4c61-9f4f-efed3bcdebe4" elementFormDefault="qualified">
    <xsd:import namespace="http://schemas.microsoft.com/office/2006/documentManagement/types"/>
    <xsd:import namespace="http://schemas.microsoft.com/office/infopath/2007/PartnerControls"/>
    <xsd:element name="TrvUploadedDocumentTypeTaxHTField0" ma:index="13" ma:taxonomy="true" ma:internalName="TrvUploadedDocumentTypeTaxHTField0" ma:taxonomyFieldName="TrvUploadedDocumentType" ma:displayName="Dokumenttyp för uppladdade dokument" ma:readOnly="false" ma:default="143;#UPPLADDAT DOKUMENT|7c5b34d8-57da-44ed-9451-2f10a78af863" ma:fieldId="{eb96df49-af7b-4885-ae87-85b965eb0ad2}" ma:sspId="56b52474-2a4b-42ac-ac16-0a67cba4e670" ma:termSetId="152f56a5-fdb2-4180-8a6e-79ef00400bc3" ma:anchorId="238613c4-8162-47c5-b0c8-3db178651ae8" ma:open="false" ma:isKeyword="false">
      <xsd:complexType>
        <xsd:sequence>
          <xsd:element ref="pc:Terms" minOccurs="0" maxOccurs="1"/>
        </xsd:sequence>
      </xsd:complexType>
    </xsd:element>
    <xsd:element name="TaxCatchAll" ma:index="14" nillable="true" ma:displayName="Taxonomy Catch All Column" ma:hidden="true" ma:list="{6247cf79-3667-480b-8073-33bf187c852b}" ma:internalName="TaxCatchAll" ma:showField="CatchAllData" ma:web="f55ba1df-d739-4c61-9f4f-efed3bcdebe4">
      <xsd:complexType>
        <xsd:complexContent>
          <xsd:extension base="dms:MultiChoiceLookup">
            <xsd:sequence>
              <xsd:element name="Value" type="dms:Lookup" maxOccurs="unbounded" minOccurs="0" nillable="true"/>
            </xsd:sequence>
          </xsd:extension>
        </xsd:complexContent>
      </xsd:complexType>
    </xsd:element>
    <xsd:element name="TaxCatchAllLabel" ma:index="15" nillable="true" ma:displayName="Taxonomy Catch All Column1" ma:hidden="true" ma:list="{6247cf79-3667-480b-8073-33bf187c852b}" ma:internalName="TaxCatchAllLabel" ma:readOnly="true" ma:showField="CatchAllDataLabel" ma:web="f55ba1df-d739-4c61-9f4f-efed3bcdebe4">
      <xsd:complexType>
        <xsd:complexContent>
          <xsd:extension base="dms:MultiChoiceLookup">
            <xsd:sequence>
              <xsd:element name="Value" type="dms:Lookup" maxOccurs="unbounded" minOccurs="0" nillable="true"/>
            </xsd:sequence>
          </xsd:extension>
        </xsd:complexContent>
      </xsd:complexType>
    </xsd:element>
    <xsd:element name="TrvConfidentialityLevelTaxHTField0" ma:index="17" ma:taxonomy="true" ma:internalName="TrvConfidentialityLevelTaxHTField0" ma:taxonomyFieldName="TrvConfidentialityLevel" ma:displayName="Konfidentialitetsnivå" ma:readOnly="false" ma:default="" ma:fieldId="{a84a37ca-5c43-43e3-a37a-c23c41d1607d}" ma:sspId="56b52474-2a4b-42ac-ac16-0a67cba4e670" ma:termSetId="4d666f29-dc73-4030-952a-63de8896f399"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c79c5fa2-41eb-4353-baac-8bde96a0333d" elementFormDefault="qualified">
    <xsd:import namespace="http://schemas.microsoft.com/office/2006/documentManagement/types"/>
    <xsd:import namespace="http://schemas.microsoft.com/office/infopath/2007/PartnerControls"/>
    <xsd:element name="SharedWithUsers" ma:index="19" nillable="true" ma:displayName="Dela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11" ma:displayName="Innehållstyp"/>
        <xsd:element ref="dc:title" maxOccurs="1" ma:index="1" ma:displayName="Dokument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TrvDocumentTemplateId xmlns="Trafikverket">TMALL 0145</TrvDocumentTemplateId>
    <TrvDocumentTemplateVersion xmlns="Trafikverket">3.0</TrvDocumentTemplateVersion>
    <Skapat_x0020_av_x0020_NY xmlns="Trafikverket">Niclas Hansson</Skapat_x0020_av_x0020_NY>
    <Dokumentdatum_x0020_NY xmlns="Trafikverket">2023-04-03T22:00:00+00:00</Dokumentdatum_x0020_NY>
    <TRVversionNY xmlns="Trafikverket">0.1</TRVversionNY>
    <TaxCatchAll xmlns="f55ba1df-d739-4c61-9f4f-efed3bcdebe4">
      <Value>143</Value>
      <Value>153</Value>
    </TaxCatchAll>
    <TrvConfidentialityLevelTaxHTField0 xmlns="f55ba1df-d739-4c61-9f4f-efed3bcdebe4">
      <Terms xmlns="http://schemas.microsoft.com/office/infopath/2007/PartnerControls">
        <TermInfo xmlns="http://schemas.microsoft.com/office/infopath/2007/PartnerControls">
          <TermName xmlns="http://schemas.microsoft.com/office/infopath/2007/PartnerControls">1 Ej känslig</TermName>
          <TermId xmlns="http://schemas.microsoft.com/office/infopath/2007/PartnerControls">d6b02225-a7b5-4820-9bf2-4651be70f844</TermId>
        </TermInfo>
      </Terms>
    </TrvConfidentialityLevelTaxHTField0>
    <TrvUploadedDocumentTypeTaxHTField0 xmlns="f55ba1df-d739-4c61-9f4f-efed3bcdebe4">
      <Terms xmlns="http://schemas.microsoft.com/office/infopath/2007/PartnerControls">
        <TermInfo xmlns="http://schemas.microsoft.com/office/infopath/2007/PartnerControls">
          <TermName xmlns="http://schemas.microsoft.com/office/infopath/2007/PartnerControls">UPPLADDAT DOKUMENT</TermName>
          <TermId xmlns="http://schemas.microsoft.com/office/infopath/2007/PartnerControls">7c5b34d8-57da-44ed-9451-2f10a78af863</TermId>
        </TermInfo>
      </Terms>
    </TrvUploadedDocumentTypeTaxHTField0>
  </documentManagement>
</p:properties>
</file>

<file path=customXml/itemProps1.xml><?xml version="1.0" encoding="utf-8"?>
<ds:datastoreItem xmlns:ds="http://schemas.openxmlformats.org/officeDocument/2006/customXml" ds:itemID="{907995CE-3062-4DCB-913E-CA7C92E2CDC1}">
  <ds:schemaRefs>
    <ds:schemaRef ds:uri="http://schemas.microsoft.com/sharepoint/v3/contenttype/forms"/>
  </ds:schemaRefs>
</ds:datastoreItem>
</file>

<file path=customXml/itemProps2.xml><?xml version="1.0" encoding="utf-8"?>
<ds:datastoreItem xmlns:ds="http://schemas.openxmlformats.org/officeDocument/2006/customXml" ds:itemID="{BD9BC238-804C-43B9-85D8-E8D2914F1486}">
  <ds:schemaRefs>
    <ds:schemaRef ds:uri="http://schemas.microsoft.com/office/2006/metadata/customXsn"/>
  </ds:schemaRefs>
</ds:datastoreItem>
</file>

<file path=customXml/itemProps3.xml><?xml version="1.0" encoding="utf-8"?>
<ds:datastoreItem xmlns:ds="http://schemas.openxmlformats.org/officeDocument/2006/customXml" ds:itemID="{B0DB375D-70E3-45D1-89B5-C14F329C98FB}"/>
</file>

<file path=customXml/itemProps4.xml><?xml version="1.0" encoding="utf-8"?>
<ds:datastoreItem xmlns:ds="http://schemas.openxmlformats.org/officeDocument/2006/customXml" ds:itemID="{E74B4E73-29F5-4C44-AEDC-5752B130AE4E}">
  <ds:schemaRefs>
    <ds:schemaRef ds:uri="http://purl.org/dc/elements/1.1/"/>
    <ds:schemaRef ds:uri="http://schemas.microsoft.com/office/infopath/2007/PartnerControls"/>
    <ds:schemaRef ds:uri="http://schemas.microsoft.com/sharepoint/v4"/>
    <ds:schemaRef ds:uri="http://purl.org/dc/terms/"/>
    <ds:schemaRef ds:uri="http://schemas.openxmlformats.org/package/2006/metadata/core-properties"/>
    <ds:schemaRef ds:uri="1a21bc24-7008-4ff4-a47f-4dcced1d26d5"/>
    <ds:schemaRef ds:uri="http://schemas.microsoft.com/office/2006/documentManagement/types"/>
    <ds:schemaRef ds:uri="http://schemas.microsoft.com/office/2006/metadata/properties"/>
    <ds:schemaRef ds:uri="61bdb702-f7da-46b6-959b-d65238df055e"/>
    <ds:schemaRef ds:uri="Trafikverket"/>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Presentation_Trafikverket</Template>
  <TotalTime>1424</TotalTime>
  <Words>1445</Words>
  <Application>Microsoft Office PowerPoint</Application>
  <PresentationFormat>Bredbild</PresentationFormat>
  <Paragraphs>185</Paragraphs>
  <Slides>13</Slides>
  <Notes>11</Notes>
  <HiddenSlides>0</HiddenSlides>
  <MMClips>0</MMClips>
  <ScaleCrop>false</ScaleCrop>
  <HeadingPairs>
    <vt:vector size="6" baseType="variant">
      <vt:variant>
        <vt:lpstr>Använt teckensnitt</vt:lpstr>
      </vt:variant>
      <vt:variant>
        <vt:i4>1</vt:i4>
      </vt:variant>
      <vt:variant>
        <vt:lpstr>Tema</vt:lpstr>
      </vt:variant>
      <vt:variant>
        <vt:i4>3</vt:i4>
      </vt:variant>
      <vt:variant>
        <vt:lpstr>Bildrubriker</vt:lpstr>
      </vt:variant>
      <vt:variant>
        <vt:i4>13</vt:i4>
      </vt:variant>
    </vt:vector>
  </HeadingPairs>
  <TitlesOfParts>
    <vt:vector size="17" baseType="lpstr">
      <vt:lpstr>Arial</vt:lpstr>
      <vt:lpstr>Start</vt:lpstr>
      <vt:lpstr>Rubrik med logga</vt:lpstr>
      <vt:lpstr>Rubrik med logga, titel, datum och sidnr</vt:lpstr>
      <vt:lpstr>PowerPoint-presentation</vt:lpstr>
      <vt:lpstr>Punktmoln</vt:lpstr>
      <vt:lpstr>Om mig </vt:lpstr>
      <vt:lpstr>Projektbakgrund</vt:lpstr>
      <vt:lpstr>Punktmoln</vt:lpstr>
      <vt:lpstr>Effekterna av Hans</vt:lpstr>
      <vt:lpstr>Projekt Cirrus (UHjärnväg)</vt:lpstr>
      <vt:lpstr>Behov väg</vt:lpstr>
      <vt:lpstr>Nutida utmaningar</vt:lpstr>
      <vt:lpstr>”Framtidens” möjligheter</vt:lpstr>
      <vt:lpstr>Vad behövs för att detta ska ske</vt:lpstr>
      <vt:lpstr>Resultat</vt:lpstr>
      <vt:lpstr>Tack!</vt:lpstr>
    </vt:vector>
  </TitlesOfParts>
  <Company>Trafikverket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PowerPoint-presentation</dc:title>
  <dc:creator>Ahmed Abdulahi, UHtsp2</dc:creator>
  <cp:lastModifiedBy>Hansson Niclas, IKTväve</cp:lastModifiedBy>
  <cp:revision>70</cp:revision>
  <dcterms:created xsi:type="dcterms:W3CDTF">2023-04-04T09:02:49Z</dcterms:created>
  <dcterms:modified xsi:type="dcterms:W3CDTF">2023-09-28T06:26:21Z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0x0101002EE44F411E754ABAB6EB27FC7D8442BF00FBDC29B7F7B140FA848AB6ABEF7636D900A26715F740B60A43A71C90E0BF804C27</vt:lpwstr>
  </property>
  <property fmtid="{D5CDD505-2E9C-101B-9397-08002B2CF9AE}" pid="3" name="TrvDocumentTemplateOwner">
    <vt:lpwstr>277;#KM Kommunikation|65ba4904-7f87-411a-bf82-b389570b62aa</vt:lpwstr>
  </property>
  <property fmtid="{D5CDD505-2E9C-101B-9397-08002B2CF9AE}" pid="4" name="TrvDocumentTemplateStatus">
    <vt:lpwstr>Distribuerad</vt:lpwstr>
  </property>
  <property fmtid="{D5CDD505-2E9C-101B-9397-08002B2CF9AE}" pid="5" name="TrvDocumentTemplateCategory">
    <vt:lpwstr>35;#Grundmallar|ba03f0de-f93f-4e70-95f2-fa30c55e4680</vt:lpwstr>
  </property>
  <property fmtid="{D5CDD505-2E9C-101B-9397-08002B2CF9AE}" pid="6" name="TrvDocumentTypeTaxHTField0">
    <vt:lpwstr>UPPLADDAT DOKUMENT|7c5b34d8-57da-44ed-9451-2f10a78af863</vt:lpwstr>
  </property>
  <property fmtid="{D5CDD505-2E9C-101B-9397-08002B2CF9AE}" pid="7" name="TrvUploadedDocumentType">
    <vt:lpwstr>143;#UPPLADDAT DOKUMENT|7c5b34d8-57da-44ed-9451-2f10a78af863</vt:lpwstr>
  </property>
  <property fmtid="{D5CDD505-2E9C-101B-9397-08002B2CF9AE}" pid="8" name="TrvDocumentType">
    <vt:lpwstr>143;#UPPLADDAT DOKUMENT|7c5b34d8-57da-44ed-9451-2f10a78af863</vt:lpwstr>
  </property>
  <property fmtid="{D5CDD505-2E9C-101B-9397-08002B2CF9AE}" pid="9" name="TrvConfidentialityLevel">
    <vt:lpwstr>153;#1 Ej känslig|d6b02225-a7b5-4820-9bf2-4651be70f844</vt:lpwstr>
  </property>
</Properties>
</file>

<file path=docProps/thumbnail.jpeg>
</file>